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Props/core0.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openxmlformats.org/officedocument/2006/relationships/metadata/core-properties" Target="docProps/core0.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70" r:id="rId2"/>
  </p:sldMasterIdLst>
  <p:notesMasterIdLst>
    <p:notesMasterId r:id="rId49"/>
  </p:notesMasterIdLst>
  <p:sldIdLst>
    <p:sldId id="256" r:id="rId3"/>
    <p:sldId id="257" r:id="rId4"/>
    <p:sldId id="258" r:id="rId5"/>
    <p:sldId id="259" r:id="rId6"/>
    <p:sldId id="260" r:id="rId7"/>
    <p:sldId id="261" r:id="rId8"/>
    <p:sldId id="268" r:id="rId9"/>
    <p:sldId id="269" r:id="rId10"/>
    <p:sldId id="270" r:id="rId11"/>
    <p:sldId id="271" r:id="rId12"/>
    <p:sldId id="272" r:id="rId13"/>
    <p:sldId id="273" r:id="rId14"/>
    <p:sldId id="274" r:id="rId15"/>
    <p:sldId id="275" r:id="rId16"/>
    <p:sldId id="276" r:id="rId17"/>
    <p:sldId id="277" r:id="rId18"/>
    <p:sldId id="278" r:id="rId19"/>
    <p:sldId id="279" r:id="rId20"/>
    <p:sldId id="281" r:id="rId21"/>
    <p:sldId id="282" r:id="rId22"/>
    <p:sldId id="283" r:id="rId23"/>
    <p:sldId id="284" r:id="rId24"/>
    <p:sldId id="285" r:id="rId25"/>
    <p:sldId id="286" r:id="rId26"/>
    <p:sldId id="287" r:id="rId27"/>
    <p:sldId id="288" r:id="rId28"/>
    <p:sldId id="289" r:id="rId29"/>
    <p:sldId id="290" r:id="rId30"/>
    <p:sldId id="291" r:id="rId31"/>
    <p:sldId id="292" r:id="rId32"/>
    <p:sldId id="293" r:id="rId33"/>
    <p:sldId id="294" r:id="rId34"/>
    <p:sldId id="295" r:id="rId35"/>
    <p:sldId id="296" r:id="rId36"/>
    <p:sldId id="297" r:id="rId37"/>
    <p:sldId id="298" r:id="rId38"/>
    <p:sldId id="299" r:id="rId39"/>
    <p:sldId id="300" r:id="rId40"/>
    <p:sldId id="301" r:id="rId41"/>
    <p:sldId id="302" r:id="rId42"/>
    <p:sldId id="303" r:id="rId43"/>
    <p:sldId id="304" r:id="rId44"/>
    <p:sldId id="306" r:id="rId45"/>
    <p:sldId id="305" r:id="rId46"/>
    <p:sldId id="308" r:id="rId47"/>
    <p:sldId id="307" r:id="rId48"/>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8FDC3"/>
    <a:srgbClr val="99FF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22" d="100"/>
          <a:sy n="122" d="100"/>
        </p:scale>
        <p:origin x="128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tableStyles" Target="tableStyles.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8" Type="http://schemas.openxmlformats.org/officeDocument/2006/relationships/slide" Target="slides/slide6.xml"/><Relationship Id="rId51" Type="http://schemas.openxmlformats.org/officeDocument/2006/relationships/viewProps" Target="view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D60799B-46CB-47F3-90E7-34714BF9EFD9}" type="datetimeFigureOut">
              <a:rPr lang="es-ES" smtClean="0"/>
              <a:t>04/02/2026</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2952C0-7FD3-4907-9A16-C435DE3DA407}" type="slidenum">
              <a:rPr lang="es-ES" smtClean="0"/>
              <a:t>‹Nº›</a:t>
            </a:fld>
            <a:endParaRPr lang="es-ES"/>
          </a:p>
        </p:txBody>
      </p:sp>
    </p:spTree>
    <p:extLst>
      <p:ext uri="{BB962C8B-B14F-4D97-AF65-F5344CB8AC3E}">
        <p14:creationId xmlns:p14="http://schemas.microsoft.com/office/powerpoint/2010/main" val="28467003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txBody>
          <a:bodyPr/>
          <a:lstStyle/>
          <a:p>
            <a:endParaRPr lang="es-ES"/>
          </a:p>
        </p:txBody>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CD2952C0-7FD3-4907-9A16-C435DE3DA407}" type="slidenum">
              <a:rPr lang="es-ES" smtClean="0"/>
              <a:t>8</a:t>
            </a:fld>
            <a:endParaRPr lang="es-ES"/>
          </a:p>
        </p:txBody>
      </p:sp>
    </p:spTree>
    <p:extLst>
      <p:ext uri="{BB962C8B-B14F-4D97-AF65-F5344CB8AC3E}">
        <p14:creationId xmlns:p14="http://schemas.microsoft.com/office/powerpoint/2010/main" val="36463431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B9C197-1174-6401-2A42-925D414DF0F4}"/>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38FACBE1-026C-A1CC-44DF-DABEC62C082E}"/>
              </a:ext>
            </a:extLst>
          </p:cNvPr>
          <p:cNvSpPr>
            <a:spLocks noGrp="1" noRot="1" noChangeAspect="1"/>
          </p:cNvSpPr>
          <p:nvPr>
            <p:ph type="sldImg"/>
          </p:nvPr>
        </p:nvSpPr>
        <p:spPr/>
        <p:txBody>
          <a:bodyPr/>
          <a:lstStyle/>
          <a:p>
            <a:endParaRPr lang="es-ES"/>
          </a:p>
        </p:txBody>
      </p:sp>
      <p:sp>
        <p:nvSpPr>
          <p:cNvPr id="3" name="Marcador de notas 2">
            <a:extLst>
              <a:ext uri="{FF2B5EF4-FFF2-40B4-BE49-F238E27FC236}">
                <a16:creationId xmlns:a16="http://schemas.microsoft.com/office/drawing/2014/main" id="{7AB545FF-7161-F92A-4A3E-D3D668BF08B9}"/>
              </a:ext>
            </a:extLst>
          </p:cNvPr>
          <p:cNvSpPr>
            <a:spLocks noGrp="1"/>
          </p:cNvSpPr>
          <p:nvPr>
            <p:ph type="body" idx="1"/>
          </p:nvPr>
        </p:nvSpPr>
        <p:spPr/>
        <p:txBody>
          <a:bodyPr/>
          <a:lstStyle/>
          <a:p>
            <a:endParaRPr lang="es-ES" dirty="0"/>
          </a:p>
        </p:txBody>
      </p:sp>
      <p:sp>
        <p:nvSpPr>
          <p:cNvPr id="4" name="Marcador de número de diapositiva 3">
            <a:extLst>
              <a:ext uri="{FF2B5EF4-FFF2-40B4-BE49-F238E27FC236}">
                <a16:creationId xmlns:a16="http://schemas.microsoft.com/office/drawing/2014/main" id="{77DDE470-6868-884D-EF55-08747DC3039D}"/>
              </a:ext>
            </a:extLst>
          </p:cNvPr>
          <p:cNvSpPr>
            <a:spLocks noGrp="1"/>
          </p:cNvSpPr>
          <p:nvPr>
            <p:ph type="sldNum" sz="quarter" idx="5"/>
          </p:nvPr>
        </p:nvSpPr>
        <p:spPr/>
        <p:txBody>
          <a:bodyPr/>
          <a:lstStyle/>
          <a:p>
            <a:fld id="{CD2952C0-7FD3-4907-9A16-C435DE3DA407}" type="slidenum">
              <a:rPr lang="es-ES" smtClean="0"/>
              <a:t>9</a:t>
            </a:fld>
            <a:endParaRPr lang="es-ES"/>
          </a:p>
        </p:txBody>
      </p:sp>
    </p:spTree>
    <p:extLst>
      <p:ext uri="{BB962C8B-B14F-4D97-AF65-F5344CB8AC3E}">
        <p14:creationId xmlns:p14="http://schemas.microsoft.com/office/powerpoint/2010/main" val="32957245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9AEBFF-CC4E-A11A-9759-6B1DC4B4DFD5}"/>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D9ED38CE-3A18-2CCA-CDBE-F421A0438449}"/>
              </a:ext>
            </a:extLst>
          </p:cNvPr>
          <p:cNvSpPr>
            <a:spLocks noGrp="1" noRot="1" noChangeAspect="1"/>
          </p:cNvSpPr>
          <p:nvPr>
            <p:ph type="sldImg"/>
          </p:nvPr>
        </p:nvSpPr>
        <p:spPr/>
        <p:txBody>
          <a:bodyPr/>
          <a:lstStyle/>
          <a:p>
            <a:endParaRPr lang="es-ES"/>
          </a:p>
        </p:txBody>
      </p:sp>
      <p:sp>
        <p:nvSpPr>
          <p:cNvPr id="3" name="Marcador de notas 2">
            <a:extLst>
              <a:ext uri="{FF2B5EF4-FFF2-40B4-BE49-F238E27FC236}">
                <a16:creationId xmlns:a16="http://schemas.microsoft.com/office/drawing/2014/main" id="{65C1E17E-EDFF-E3E3-524A-0FF500B5697E}"/>
              </a:ext>
            </a:extLst>
          </p:cNvPr>
          <p:cNvSpPr>
            <a:spLocks noGrp="1"/>
          </p:cNvSpPr>
          <p:nvPr>
            <p:ph type="body" idx="1"/>
          </p:nvPr>
        </p:nvSpPr>
        <p:spPr/>
        <p:txBody>
          <a:bodyPr/>
          <a:lstStyle/>
          <a:p>
            <a:endParaRPr lang="es-ES" dirty="0"/>
          </a:p>
        </p:txBody>
      </p:sp>
      <p:sp>
        <p:nvSpPr>
          <p:cNvPr id="4" name="Marcador de número de diapositiva 3">
            <a:extLst>
              <a:ext uri="{FF2B5EF4-FFF2-40B4-BE49-F238E27FC236}">
                <a16:creationId xmlns:a16="http://schemas.microsoft.com/office/drawing/2014/main" id="{36FBDA09-DF31-AAC4-387D-25C1ED0668C5}"/>
              </a:ext>
            </a:extLst>
          </p:cNvPr>
          <p:cNvSpPr>
            <a:spLocks noGrp="1"/>
          </p:cNvSpPr>
          <p:nvPr>
            <p:ph type="sldNum" sz="quarter" idx="5"/>
          </p:nvPr>
        </p:nvSpPr>
        <p:spPr/>
        <p:txBody>
          <a:bodyPr/>
          <a:lstStyle/>
          <a:p>
            <a:fld id="{CD2952C0-7FD3-4907-9A16-C435DE3DA407}" type="slidenum">
              <a:rPr lang="es-ES" smtClean="0"/>
              <a:t>10</a:t>
            </a:fld>
            <a:endParaRPr lang="es-ES"/>
          </a:p>
        </p:txBody>
      </p:sp>
    </p:spTree>
    <p:extLst>
      <p:ext uri="{BB962C8B-B14F-4D97-AF65-F5344CB8AC3E}">
        <p14:creationId xmlns:p14="http://schemas.microsoft.com/office/powerpoint/2010/main" val="13058096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532689-12EE-EE71-550B-D4925DEE5C31}"/>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D97642B7-5098-E8DA-0060-C1192DC3A7E0}"/>
              </a:ext>
            </a:extLst>
          </p:cNvPr>
          <p:cNvSpPr>
            <a:spLocks noGrp="1" noRot="1" noChangeAspect="1"/>
          </p:cNvSpPr>
          <p:nvPr>
            <p:ph type="sldImg"/>
          </p:nvPr>
        </p:nvSpPr>
        <p:spPr/>
        <p:txBody>
          <a:bodyPr/>
          <a:lstStyle/>
          <a:p>
            <a:endParaRPr lang="es-ES"/>
          </a:p>
        </p:txBody>
      </p:sp>
      <p:sp>
        <p:nvSpPr>
          <p:cNvPr id="3" name="Marcador de notas 2">
            <a:extLst>
              <a:ext uri="{FF2B5EF4-FFF2-40B4-BE49-F238E27FC236}">
                <a16:creationId xmlns:a16="http://schemas.microsoft.com/office/drawing/2014/main" id="{E309B0C6-31E1-21E2-DA0A-75A257230147}"/>
              </a:ext>
            </a:extLst>
          </p:cNvPr>
          <p:cNvSpPr>
            <a:spLocks noGrp="1"/>
          </p:cNvSpPr>
          <p:nvPr>
            <p:ph type="body" idx="1"/>
          </p:nvPr>
        </p:nvSpPr>
        <p:spPr/>
        <p:txBody>
          <a:bodyPr/>
          <a:lstStyle/>
          <a:p>
            <a:endParaRPr lang="es-ES" dirty="0"/>
          </a:p>
        </p:txBody>
      </p:sp>
      <p:sp>
        <p:nvSpPr>
          <p:cNvPr id="4" name="Marcador de número de diapositiva 3">
            <a:extLst>
              <a:ext uri="{FF2B5EF4-FFF2-40B4-BE49-F238E27FC236}">
                <a16:creationId xmlns:a16="http://schemas.microsoft.com/office/drawing/2014/main" id="{BC7C07F5-B0F3-CFAC-1A60-7B46B6ED23D1}"/>
              </a:ext>
            </a:extLst>
          </p:cNvPr>
          <p:cNvSpPr>
            <a:spLocks noGrp="1"/>
          </p:cNvSpPr>
          <p:nvPr>
            <p:ph type="sldNum" sz="quarter" idx="5"/>
          </p:nvPr>
        </p:nvSpPr>
        <p:spPr/>
        <p:txBody>
          <a:bodyPr/>
          <a:lstStyle/>
          <a:p>
            <a:fld id="{CD2952C0-7FD3-4907-9A16-C435DE3DA407}" type="slidenum">
              <a:rPr lang="es-ES" smtClean="0"/>
              <a:t>11</a:t>
            </a:fld>
            <a:endParaRPr lang="es-ES"/>
          </a:p>
        </p:txBody>
      </p:sp>
    </p:spTree>
    <p:extLst>
      <p:ext uri="{BB962C8B-B14F-4D97-AF65-F5344CB8AC3E}">
        <p14:creationId xmlns:p14="http://schemas.microsoft.com/office/powerpoint/2010/main" val="28151443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D0E63F-41D8-FC08-2A82-3230867469CC}"/>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0D640AC5-5F9A-FCE8-4095-73EFE70EB5BF}"/>
              </a:ext>
            </a:extLst>
          </p:cNvPr>
          <p:cNvSpPr>
            <a:spLocks noGrp="1" noRot="1" noChangeAspect="1"/>
          </p:cNvSpPr>
          <p:nvPr>
            <p:ph type="sldImg"/>
          </p:nvPr>
        </p:nvSpPr>
        <p:spPr/>
        <p:txBody>
          <a:bodyPr/>
          <a:lstStyle/>
          <a:p>
            <a:endParaRPr lang="es-ES"/>
          </a:p>
        </p:txBody>
      </p:sp>
      <p:sp>
        <p:nvSpPr>
          <p:cNvPr id="3" name="Marcador de notas 2">
            <a:extLst>
              <a:ext uri="{FF2B5EF4-FFF2-40B4-BE49-F238E27FC236}">
                <a16:creationId xmlns:a16="http://schemas.microsoft.com/office/drawing/2014/main" id="{3FD92423-ABB1-14BA-16E0-4C4FB3FAE3AE}"/>
              </a:ext>
            </a:extLst>
          </p:cNvPr>
          <p:cNvSpPr>
            <a:spLocks noGrp="1"/>
          </p:cNvSpPr>
          <p:nvPr>
            <p:ph type="body" idx="1"/>
          </p:nvPr>
        </p:nvSpPr>
        <p:spPr/>
        <p:txBody>
          <a:bodyPr/>
          <a:lstStyle/>
          <a:p>
            <a:endParaRPr lang="es-ES" dirty="0"/>
          </a:p>
        </p:txBody>
      </p:sp>
      <p:sp>
        <p:nvSpPr>
          <p:cNvPr id="4" name="Marcador de número de diapositiva 3">
            <a:extLst>
              <a:ext uri="{FF2B5EF4-FFF2-40B4-BE49-F238E27FC236}">
                <a16:creationId xmlns:a16="http://schemas.microsoft.com/office/drawing/2014/main" id="{574C0BB6-FC6D-A69B-AACC-246CCD8CE0FC}"/>
              </a:ext>
            </a:extLst>
          </p:cNvPr>
          <p:cNvSpPr>
            <a:spLocks noGrp="1"/>
          </p:cNvSpPr>
          <p:nvPr>
            <p:ph type="sldNum" sz="quarter" idx="5"/>
          </p:nvPr>
        </p:nvSpPr>
        <p:spPr/>
        <p:txBody>
          <a:bodyPr/>
          <a:lstStyle/>
          <a:p>
            <a:fld id="{CD2952C0-7FD3-4907-9A16-C435DE3DA407}" type="slidenum">
              <a:rPr lang="es-ES" smtClean="0"/>
              <a:t>12</a:t>
            </a:fld>
            <a:endParaRPr lang="es-ES"/>
          </a:p>
        </p:txBody>
      </p:sp>
    </p:spTree>
    <p:extLst>
      <p:ext uri="{BB962C8B-B14F-4D97-AF65-F5344CB8AC3E}">
        <p14:creationId xmlns:p14="http://schemas.microsoft.com/office/powerpoint/2010/main" val="11240712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0E768B-699C-A592-B1C2-617EF08F6D2A}"/>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B459A711-60FE-045A-1BE7-9B3F3DC385D1}"/>
              </a:ext>
            </a:extLst>
          </p:cNvPr>
          <p:cNvSpPr>
            <a:spLocks noGrp="1" noRot="1" noChangeAspect="1"/>
          </p:cNvSpPr>
          <p:nvPr>
            <p:ph type="sldImg"/>
          </p:nvPr>
        </p:nvSpPr>
        <p:spPr/>
        <p:txBody>
          <a:bodyPr/>
          <a:lstStyle/>
          <a:p>
            <a:endParaRPr lang="es-ES"/>
          </a:p>
        </p:txBody>
      </p:sp>
      <p:sp>
        <p:nvSpPr>
          <p:cNvPr id="3" name="Marcador de notas 2">
            <a:extLst>
              <a:ext uri="{FF2B5EF4-FFF2-40B4-BE49-F238E27FC236}">
                <a16:creationId xmlns:a16="http://schemas.microsoft.com/office/drawing/2014/main" id="{75740E30-031E-849C-C76A-27E2FAB60FAE}"/>
              </a:ext>
            </a:extLst>
          </p:cNvPr>
          <p:cNvSpPr>
            <a:spLocks noGrp="1"/>
          </p:cNvSpPr>
          <p:nvPr>
            <p:ph type="body" idx="1"/>
          </p:nvPr>
        </p:nvSpPr>
        <p:spPr/>
        <p:txBody>
          <a:bodyPr/>
          <a:lstStyle/>
          <a:p>
            <a:endParaRPr lang="es-ES" dirty="0"/>
          </a:p>
        </p:txBody>
      </p:sp>
      <p:sp>
        <p:nvSpPr>
          <p:cNvPr id="4" name="Marcador de número de diapositiva 3">
            <a:extLst>
              <a:ext uri="{FF2B5EF4-FFF2-40B4-BE49-F238E27FC236}">
                <a16:creationId xmlns:a16="http://schemas.microsoft.com/office/drawing/2014/main" id="{29A84893-10A4-4FD6-81BD-411CA70B52AE}"/>
              </a:ext>
            </a:extLst>
          </p:cNvPr>
          <p:cNvSpPr>
            <a:spLocks noGrp="1"/>
          </p:cNvSpPr>
          <p:nvPr>
            <p:ph type="sldNum" sz="quarter" idx="5"/>
          </p:nvPr>
        </p:nvSpPr>
        <p:spPr/>
        <p:txBody>
          <a:bodyPr/>
          <a:lstStyle/>
          <a:p>
            <a:fld id="{CD2952C0-7FD3-4907-9A16-C435DE3DA407}" type="slidenum">
              <a:rPr lang="es-ES" smtClean="0"/>
              <a:t>13</a:t>
            </a:fld>
            <a:endParaRPr lang="es-ES"/>
          </a:p>
        </p:txBody>
      </p:sp>
    </p:spTree>
    <p:extLst>
      <p:ext uri="{BB962C8B-B14F-4D97-AF65-F5344CB8AC3E}">
        <p14:creationId xmlns:p14="http://schemas.microsoft.com/office/powerpoint/2010/main" val="22430868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A6E91C-6B4D-11CF-4828-A14AE07CE71D}"/>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02762663-B507-FCC4-E9AC-A9CAE048D761}"/>
              </a:ext>
            </a:extLst>
          </p:cNvPr>
          <p:cNvSpPr>
            <a:spLocks noGrp="1" noRot="1" noChangeAspect="1"/>
          </p:cNvSpPr>
          <p:nvPr>
            <p:ph type="sldImg"/>
          </p:nvPr>
        </p:nvSpPr>
        <p:spPr/>
        <p:txBody>
          <a:bodyPr/>
          <a:lstStyle/>
          <a:p>
            <a:endParaRPr lang="es-ES"/>
          </a:p>
        </p:txBody>
      </p:sp>
      <p:sp>
        <p:nvSpPr>
          <p:cNvPr id="3" name="Marcador de notas 2">
            <a:extLst>
              <a:ext uri="{FF2B5EF4-FFF2-40B4-BE49-F238E27FC236}">
                <a16:creationId xmlns:a16="http://schemas.microsoft.com/office/drawing/2014/main" id="{52365A25-1A1C-C170-6D7B-D6E9AA80C77B}"/>
              </a:ext>
            </a:extLst>
          </p:cNvPr>
          <p:cNvSpPr>
            <a:spLocks noGrp="1"/>
          </p:cNvSpPr>
          <p:nvPr>
            <p:ph type="body" idx="1"/>
          </p:nvPr>
        </p:nvSpPr>
        <p:spPr/>
        <p:txBody>
          <a:bodyPr/>
          <a:lstStyle/>
          <a:p>
            <a:endParaRPr lang="es-ES" dirty="0"/>
          </a:p>
        </p:txBody>
      </p:sp>
      <p:sp>
        <p:nvSpPr>
          <p:cNvPr id="4" name="Marcador de número de diapositiva 3">
            <a:extLst>
              <a:ext uri="{FF2B5EF4-FFF2-40B4-BE49-F238E27FC236}">
                <a16:creationId xmlns:a16="http://schemas.microsoft.com/office/drawing/2014/main" id="{BC6B7EFA-F4E9-FD7B-45AB-77721E25FD28}"/>
              </a:ext>
            </a:extLst>
          </p:cNvPr>
          <p:cNvSpPr>
            <a:spLocks noGrp="1"/>
          </p:cNvSpPr>
          <p:nvPr>
            <p:ph type="sldNum" sz="quarter" idx="5"/>
          </p:nvPr>
        </p:nvSpPr>
        <p:spPr/>
        <p:txBody>
          <a:bodyPr/>
          <a:lstStyle/>
          <a:p>
            <a:fld id="{CD2952C0-7FD3-4907-9A16-C435DE3DA407}" type="slidenum">
              <a:rPr lang="es-ES" smtClean="0"/>
              <a:t>14</a:t>
            </a:fld>
            <a:endParaRPr lang="es-ES"/>
          </a:p>
        </p:txBody>
      </p:sp>
    </p:spTree>
    <p:extLst>
      <p:ext uri="{BB962C8B-B14F-4D97-AF65-F5344CB8AC3E}">
        <p14:creationId xmlns:p14="http://schemas.microsoft.com/office/powerpoint/2010/main" val="30249382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CD2952C0-7FD3-4907-9A16-C435DE3DA407}" type="slidenum">
              <a:rPr lang="es-ES" smtClean="0"/>
              <a:t>16</a:t>
            </a:fld>
            <a:endParaRPr lang="es-ES"/>
          </a:p>
        </p:txBody>
      </p:sp>
    </p:spTree>
    <p:extLst>
      <p:ext uri="{BB962C8B-B14F-4D97-AF65-F5344CB8AC3E}">
        <p14:creationId xmlns:p14="http://schemas.microsoft.com/office/powerpoint/2010/main" val="36546448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356D2F-8FF0-7E9D-079F-B82F805B83BC}"/>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88B5B493-7A74-2098-6CE1-B9FD0D9CA4C7}"/>
              </a:ext>
            </a:extLst>
          </p:cNvPr>
          <p:cNvSpPr>
            <a:spLocks noGrp="1" noRot="1" noChangeAspect="1"/>
          </p:cNvSpPr>
          <p:nvPr>
            <p:ph type="sldImg"/>
          </p:nvPr>
        </p:nvSpPr>
        <p:spPr/>
        <p:txBody>
          <a:bodyPr/>
          <a:lstStyle/>
          <a:p>
            <a:endParaRPr lang="es-ES"/>
          </a:p>
        </p:txBody>
      </p:sp>
      <p:sp>
        <p:nvSpPr>
          <p:cNvPr id="3" name="Marcador de notas 2">
            <a:extLst>
              <a:ext uri="{FF2B5EF4-FFF2-40B4-BE49-F238E27FC236}">
                <a16:creationId xmlns:a16="http://schemas.microsoft.com/office/drawing/2014/main" id="{576E1D44-EAEE-38C4-3C0B-05C56D2AA42E}"/>
              </a:ext>
            </a:extLst>
          </p:cNvPr>
          <p:cNvSpPr>
            <a:spLocks noGrp="1"/>
          </p:cNvSpPr>
          <p:nvPr>
            <p:ph type="body" idx="1"/>
          </p:nvPr>
        </p:nvSpPr>
        <p:spPr/>
        <p:txBody>
          <a:bodyPr/>
          <a:lstStyle/>
          <a:p>
            <a:endParaRPr lang="es-ES" dirty="0"/>
          </a:p>
        </p:txBody>
      </p:sp>
      <p:sp>
        <p:nvSpPr>
          <p:cNvPr id="4" name="Marcador de número de diapositiva 3">
            <a:extLst>
              <a:ext uri="{FF2B5EF4-FFF2-40B4-BE49-F238E27FC236}">
                <a16:creationId xmlns:a16="http://schemas.microsoft.com/office/drawing/2014/main" id="{F4FC9318-581D-E13B-6DFE-B8EE9E3954DD}"/>
              </a:ext>
            </a:extLst>
          </p:cNvPr>
          <p:cNvSpPr>
            <a:spLocks noGrp="1"/>
          </p:cNvSpPr>
          <p:nvPr>
            <p:ph type="sldNum" sz="quarter" idx="5"/>
          </p:nvPr>
        </p:nvSpPr>
        <p:spPr/>
        <p:txBody>
          <a:bodyPr/>
          <a:lstStyle/>
          <a:p>
            <a:fld id="{CD2952C0-7FD3-4907-9A16-C435DE3DA407}" type="slidenum">
              <a:rPr lang="es-ES" smtClean="0"/>
              <a:t>21</a:t>
            </a:fld>
            <a:endParaRPr lang="es-ES"/>
          </a:p>
        </p:txBody>
      </p:sp>
    </p:spTree>
    <p:extLst>
      <p:ext uri="{BB962C8B-B14F-4D97-AF65-F5344CB8AC3E}">
        <p14:creationId xmlns:p14="http://schemas.microsoft.com/office/powerpoint/2010/main" val="5183302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9ABA72-F141-3A0C-426F-488D25EDEE38}"/>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5070EB1B-A7CB-FFDC-8ACD-CDE42B7828D0}"/>
              </a:ext>
            </a:extLst>
          </p:cNvPr>
          <p:cNvSpPr>
            <a:spLocks noGrp="1" noRot="1" noChangeAspect="1"/>
          </p:cNvSpPr>
          <p:nvPr>
            <p:ph type="sldImg"/>
          </p:nvPr>
        </p:nvSpPr>
        <p:spPr/>
        <p:txBody>
          <a:bodyPr/>
          <a:lstStyle/>
          <a:p>
            <a:endParaRPr lang="es-ES"/>
          </a:p>
        </p:txBody>
      </p:sp>
      <p:sp>
        <p:nvSpPr>
          <p:cNvPr id="3" name="Marcador de notas 2">
            <a:extLst>
              <a:ext uri="{FF2B5EF4-FFF2-40B4-BE49-F238E27FC236}">
                <a16:creationId xmlns:a16="http://schemas.microsoft.com/office/drawing/2014/main" id="{F98B3257-7BF9-3B92-AF42-0691FC064D8C}"/>
              </a:ext>
            </a:extLst>
          </p:cNvPr>
          <p:cNvSpPr>
            <a:spLocks noGrp="1"/>
          </p:cNvSpPr>
          <p:nvPr>
            <p:ph type="body" idx="1"/>
          </p:nvPr>
        </p:nvSpPr>
        <p:spPr/>
        <p:txBody>
          <a:bodyPr/>
          <a:lstStyle/>
          <a:p>
            <a:endParaRPr lang="es-ES" dirty="0"/>
          </a:p>
        </p:txBody>
      </p:sp>
      <p:sp>
        <p:nvSpPr>
          <p:cNvPr id="4" name="Marcador de número de diapositiva 3">
            <a:extLst>
              <a:ext uri="{FF2B5EF4-FFF2-40B4-BE49-F238E27FC236}">
                <a16:creationId xmlns:a16="http://schemas.microsoft.com/office/drawing/2014/main" id="{C6C5DFD7-3553-B90F-642C-0B116F63B68E}"/>
              </a:ext>
            </a:extLst>
          </p:cNvPr>
          <p:cNvSpPr>
            <a:spLocks noGrp="1"/>
          </p:cNvSpPr>
          <p:nvPr>
            <p:ph type="sldNum" sz="quarter" idx="5"/>
          </p:nvPr>
        </p:nvSpPr>
        <p:spPr/>
        <p:txBody>
          <a:bodyPr/>
          <a:lstStyle/>
          <a:p>
            <a:fld id="{CD2952C0-7FD3-4907-9A16-C435DE3DA407}" type="slidenum">
              <a:rPr lang="es-ES" smtClean="0"/>
              <a:t>22</a:t>
            </a:fld>
            <a:endParaRPr lang="es-ES"/>
          </a:p>
        </p:txBody>
      </p:sp>
    </p:spTree>
    <p:extLst>
      <p:ext uri="{BB962C8B-B14F-4D97-AF65-F5344CB8AC3E}">
        <p14:creationId xmlns:p14="http://schemas.microsoft.com/office/powerpoint/2010/main" val="31438182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5FA113-E9D4-6B1F-6FD0-13566F1590DD}"/>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23D3C2C2-7F8B-15E1-7393-514225B98DE8}"/>
              </a:ext>
            </a:extLst>
          </p:cNvPr>
          <p:cNvSpPr>
            <a:spLocks noGrp="1" noRot="1" noChangeAspect="1"/>
          </p:cNvSpPr>
          <p:nvPr>
            <p:ph type="sldImg"/>
          </p:nvPr>
        </p:nvSpPr>
        <p:spPr/>
        <p:txBody>
          <a:bodyPr/>
          <a:lstStyle/>
          <a:p>
            <a:endParaRPr lang="es-ES"/>
          </a:p>
        </p:txBody>
      </p:sp>
      <p:sp>
        <p:nvSpPr>
          <p:cNvPr id="3" name="Marcador de notas 2">
            <a:extLst>
              <a:ext uri="{FF2B5EF4-FFF2-40B4-BE49-F238E27FC236}">
                <a16:creationId xmlns:a16="http://schemas.microsoft.com/office/drawing/2014/main" id="{C0236383-94EE-4D9E-5118-ADC23B845866}"/>
              </a:ext>
            </a:extLst>
          </p:cNvPr>
          <p:cNvSpPr>
            <a:spLocks noGrp="1"/>
          </p:cNvSpPr>
          <p:nvPr>
            <p:ph type="body" idx="1"/>
          </p:nvPr>
        </p:nvSpPr>
        <p:spPr/>
        <p:txBody>
          <a:bodyPr/>
          <a:lstStyle/>
          <a:p>
            <a:endParaRPr lang="es-ES" dirty="0"/>
          </a:p>
        </p:txBody>
      </p:sp>
      <p:sp>
        <p:nvSpPr>
          <p:cNvPr id="4" name="Marcador de número de diapositiva 3">
            <a:extLst>
              <a:ext uri="{FF2B5EF4-FFF2-40B4-BE49-F238E27FC236}">
                <a16:creationId xmlns:a16="http://schemas.microsoft.com/office/drawing/2014/main" id="{CD83A159-3C4C-D9B3-A711-DAD2D9496FA9}"/>
              </a:ext>
            </a:extLst>
          </p:cNvPr>
          <p:cNvSpPr>
            <a:spLocks noGrp="1"/>
          </p:cNvSpPr>
          <p:nvPr>
            <p:ph type="sldNum" sz="quarter" idx="5"/>
          </p:nvPr>
        </p:nvSpPr>
        <p:spPr/>
        <p:txBody>
          <a:bodyPr/>
          <a:lstStyle/>
          <a:p>
            <a:fld id="{CD2952C0-7FD3-4907-9A16-C435DE3DA407}" type="slidenum">
              <a:rPr lang="es-ES" smtClean="0"/>
              <a:t>23</a:t>
            </a:fld>
            <a:endParaRPr lang="es-ES"/>
          </a:p>
        </p:txBody>
      </p:sp>
    </p:spTree>
    <p:extLst>
      <p:ext uri="{BB962C8B-B14F-4D97-AF65-F5344CB8AC3E}">
        <p14:creationId xmlns:p14="http://schemas.microsoft.com/office/powerpoint/2010/main" val="25306423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F5095B-11E1-091A-3B46-5F1DC71CD613}"/>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C0C81130-CBDD-866E-DD2B-D9DB0857C1E0}"/>
              </a:ext>
            </a:extLst>
          </p:cNvPr>
          <p:cNvSpPr>
            <a:spLocks noGrp="1" noRot="1" noChangeAspect="1"/>
          </p:cNvSpPr>
          <p:nvPr>
            <p:ph type="sldImg"/>
          </p:nvPr>
        </p:nvSpPr>
        <p:spPr/>
        <p:txBody>
          <a:bodyPr/>
          <a:lstStyle/>
          <a:p>
            <a:endParaRPr lang="es-ES"/>
          </a:p>
        </p:txBody>
      </p:sp>
      <p:sp>
        <p:nvSpPr>
          <p:cNvPr id="3" name="Marcador de notas 2">
            <a:extLst>
              <a:ext uri="{FF2B5EF4-FFF2-40B4-BE49-F238E27FC236}">
                <a16:creationId xmlns:a16="http://schemas.microsoft.com/office/drawing/2014/main" id="{00F2CEE3-C6D7-FE93-3A1B-146C5785F3A3}"/>
              </a:ext>
            </a:extLst>
          </p:cNvPr>
          <p:cNvSpPr>
            <a:spLocks noGrp="1"/>
          </p:cNvSpPr>
          <p:nvPr>
            <p:ph type="body" idx="1"/>
          </p:nvPr>
        </p:nvSpPr>
        <p:spPr/>
        <p:txBody>
          <a:bodyPr/>
          <a:lstStyle/>
          <a:p>
            <a:endParaRPr lang="es-ES" dirty="0"/>
          </a:p>
        </p:txBody>
      </p:sp>
      <p:sp>
        <p:nvSpPr>
          <p:cNvPr id="4" name="Marcador de número de diapositiva 3">
            <a:extLst>
              <a:ext uri="{FF2B5EF4-FFF2-40B4-BE49-F238E27FC236}">
                <a16:creationId xmlns:a16="http://schemas.microsoft.com/office/drawing/2014/main" id="{FA7A69E0-B046-85B2-C183-E7B3C1897A1C}"/>
              </a:ext>
            </a:extLst>
          </p:cNvPr>
          <p:cNvSpPr>
            <a:spLocks noGrp="1"/>
          </p:cNvSpPr>
          <p:nvPr>
            <p:ph type="sldNum" sz="quarter" idx="5"/>
          </p:nvPr>
        </p:nvSpPr>
        <p:spPr/>
        <p:txBody>
          <a:bodyPr/>
          <a:lstStyle/>
          <a:p>
            <a:fld id="{CD2952C0-7FD3-4907-9A16-C435DE3DA407}" type="slidenum">
              <a:rPr lang="es-ES" smtClean="0"/>
              <a:t>24</a:t>
            </a:fld>
            <a:endParaRPr lang="es-ES"/>
          </a:p>
        </p:txBody>
      </p:sp>
    </p:spTree>
    <p:extLst>
      <p:ext uri="{BB962C8B-B14F-4D97-AF65-F5344CB8AC3E}">
        <p14:creationId xmlns:p14="http://schemas.microsoft.com/office/powerpoint/2010/main" val="7116091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BA3AA9-77AA-7C09-0434-411C393A22F8}"/>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72EB1D6E-7C74-79FB-9E6E-AD46EA31C84C}"/>
              </a:ext>
            </a:extLst>
          </p:cNvPr>
          <p:cNvSpPr>
            <a:spLocks noGrp="1" noRot="1" noChangeAspect="1"/>
          </p:cNvSpPr>
          <p:nvPr>
            <p:ph type="sldImg"/>
          </p:nvPr>
        </p:nvSpPr>
        <p:spPr/>
        <p:txBody>
          <a:bodyPr/>
          <a:lstStyle/>
          <a:p>
            <a:endParaRPr lang="es-ES"/>
          </a:p>
        </p:txBody>
      </p:sp>
      <p:sp>
        <p:nvSpPr>
          <p:cNvPr id="3" name="Marcador de notas 2">
            <a:extLst>
              <a:ext uri="{FF2B5EF4-FFF2-40B4-BE49-F238E27FC236}">
                <a16:creationId xmlns:a16="http://schemas.microsoft.com/office/drawing/2014/main" id="{402E654A-6CE2-FAF9-0F2B-9A6336A0614A}"/>
              </a:ext>
            </a:extLst>
          </p:cNvPr>
          <p:cNvSpPr>
            <a:spLocks noGrp="1"/>
          </p:cNvSpPr>
          <p:nvPr>
            <p:ph type="body" idx="1"/>
          </p:nvPr>
        </p:nvSpPr>
        <p:spPr/>
        <p:txBody>
          <a:bodyPr/>
          <a:lstStyle/>
          <a:p>
            <a:endParaRPr lang="es-ES" dirty="0"/>
          </a:p>
        </p:txBody>
      </p:sp>
      <p:sp>
        <p:nvSpPr>
          <p:cNvPr id="4" name="Marcador de número de diapositiva 3">
            <a:extLst>
              <a:ext uri="{FF2B5EF4-FFF2-40B4-BE49-F238E27FC236}">
                <a16:creationId xmlns:a16="http://schemas.microsoft.com/office/drawing/2014/main" id="{FB7010BF-F297-FEF2-FE14-D3E4D53071D0}"/>
              </a:ext>
            </a:extLst>
          </p:cNvPr>
          <p:cNvSpPr>
            <a:spLocks noGrp="1"/>
          </p:cNvSpPr>
          <p:nvPr>
            <p:ph type="sldNum" sz="quarter" idx="5"/>
          </p:nvPr>
        </p:nvSpPr>
        <p:spPr/>
        <p:txBody>
          <a:bodyPr/>
          <a:lstStyle/>
          <a:p>
            <a:fld id="{CD2952C0-7FD3-4907-9A16-C435DE3DA407}" type="slidenum">
              <a:rPr lang="es-ES" smtClean="0"/>
              <a:t>25</a:t>
            </a:fld>
            <a:endParaRPr lang="es-ES"/>
          </a:p>
        </p:txBody>
      </p:sp>
    </p:spTree>
    <p:extLst>
      <p:ext uri="{BB962C8B-B14F-4D97-AF65-F5344CB8AC3E}">
        <p14:creationId xmlns:p14="http://schemas.microsoft.com/office/powerpoint/2010/main" val="27716579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48D05F-B9CE-8F25-B4BC-BDF57914470E}"/>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227C9766-C6DC-7AEC-04A6-4DF24CF22456}"/>
              </a:ext>
            </a:extLst>
          </p:cNvPr>
          <p:cNvSpPr>
            <a:spLocks noGrp="1" noRot="1" noChangeAspect="1"/>
          </p:cNvSpPr>
          <p:nvPr>
            <p:ph type="sldImg"/>
          </p:nvPr>
        </p:nvSpPr>
        <p:spPr/>
        <p:txBody>
          <a:bodyPr/>
          <a:lstStyle/>
          <a:p>
            <a:endParaRPr lang="es-ES"/>
          </a:p>
        </p:txBody>
      </p:sp>
      <p:sp>
        <p:nvSpPr>
          <p:cNvPr id="3" name="Marcador de notas 2">
            <a:extLst>
              <a:ext uri="{FF2B5EF4-FFF2-40B4-BE49-F238E27FC236}">
                <a16:creationId xmlns:a16="http://schemas.microsoft.com/office/drawing/2014/main" id="{EB7A2328-DEA7-A09B-B6D3-CA0F7DFEF9C6}"/>
              </a:ext>
            </a:extLst>
          </p:cNvPr>
          <p:cNvSpPr>
            <a:spLocks noGrp="1"/>
          </p:cNvSpPr>
          <p:nvPr>
            <p:ph type="body" idx="1"/>
          </p:nvPr>
        </p:nvSpPr>
        <p:spPr/>
        <p:txBody>
          <a:bodyPr/>
          <a:lstStyle/>
          <a:p>
            <a:endParaRPr lang="es-ES" dirty="0"/>
          </a:p>
        </p:txBody>
      </p:sp>
      <p:sp>
        <p:nvSpPr>
          <p:cNvPr id="4" name="Marcador de número de diapositiva 3">
            <a:extLst>
              <a:ext uri="{FF2B5EF4-FFF2-40B4-BE49-F238E27FC236}">
                <a16:creationId xmlns:a16="http://schemas.microsoft.com/office/drawing/2014/main" id="{70F2125D-7459-8B4C-3A14-72AD705C9558}"/>
              </a:ext>
            </a:extLst>
          </p:cNvPr>
          <p:cNvSpPr>
            <a:spLocks noGrp="1"/>
          </p:cNvSpPr>
          <p:nvPr>
            <p:ph type="sldNum" sz="quarter" idx="5"/>
          </p:nvPr>
        </p:nvSpPr>
        <p:spPr/>
        <p:txBody>
          <a:bodyPr/>
          <a:lstStyle/>
          <a:p>
            <a:fld id="{CD2952C0-7FD3-4907-9A16-C435DE3DA407}" type="slidenum">
              <a:rPr lang="es-ES" smtClean="0"/>
              <a:t>26</a:t>
            </a:fld>
            <a:endParaRPr lang="es-ES"/>
          </a:p>
        </p:txBody>
      </p:sp>
    </p:spTree>
    <p:extLst>
      <p:ext uri="{BB962C8B-B14F-4D97-AF65-F5344CB8AC3E}">
        <p14:creationId xmlns:p14="http://schemas.microsoft.com/office/powerpoint/2010/main" val="1457892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8AA70B-7CCB-05C7-0A3D-82E685D87F3A}"/>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20C9D258-6860-A8E6-A2E3-62E8C54F1ADD}"/>
              </a:ext>
            </a:extLst>
          </p:cNvPr>
          <p:cNvSpPr>
            <a:spLocks noGrp="1" noRot="1" noChangeAspect="1"/>
          </p:cNvSpPr>
          <p:nvPr>
            <p:ph type="sldImg"/>
          </p:nvPr>
        </p:nvSpPr>
        <p:spPr/>
        <p:txBody>
          <a:bodyPr/>
          <a:lstStyle/>
          <a:p>
            <a:endParaRPr lang="es-ES"/>
          </a:p>
        </p:txBody>
      </p:sp>
      <p:sp>
        <p:nvSpPr>
          <p:cNvPr id="3" name="Marcador de notas 2">
            <a:extLst>
              <a:ext uri="{FF2B5EF4-FFF2-40B4-BE49-F238E27FC236}">
                <a16:creationId xmlns:a16="http://schemas.microsoft.com/office/drawing/2014/main" id="{14F9E3F7-A3F5-5364-9BE1-0E4D42364684}"/>
              </a:ext>
            </a:extLst>
          </p:cNvPr>
          <p:cNvSpPr>
            <a:spLocks noGrp="1"/>
          </p:cNvSpPr>
          <p:nvPr>
            <p:ph type="body" idx="1"/>
          </p:nvPr>
        </p:nvSpPr>
        <p:spPr/>
        <p:txBody>
          <a:bodyPr/>
          <a:lstStyle/>
          <a:p>
            <a:endParaRPr lang="es-ES" dirty="0"/>
          </a:p>
        </p:txBody>
      </p:sp>
      <p:sp>
        <p:nvSpPr>
          <p:cNvPr id="4" name="Marcador de número de diapositiva 3">
            <a:extLst>
              <a:ext uri="{FF2B5EF4-FFF2-40B4-BE49-F238E27FC236}">
                <a16:creationId xmlns:a16="http://schemas.microsoft.com/office/drawing/2014/main" id="{B3859401-ECF8-2F80-950F-F3F540F98309}"/>
              </a:ext>
            </a:extLst>
          </p:cNvPr>
          <p:cNvSpPr>
            <a:spLocks noGrp="1"/>
          </p:cNvSpPr>
          <p:nvPr>
            <p:ph type="sldNum" sz="quarter" idx="5"/>
          </p:nvPr>
        </p:nvSpPr>
        <p:spPr/>
        <p:txBody>
          <a:bodyPr/>
          <a:lstStyle/>
          <a:p>
            <a:fld id="{CD2952C0-7FD3-4907-9A16-C435DE3DA407}" type="slidenum">
              <a:rPr lang="es-ES" smtClean="0"/>
              <a:t>27</a:t>
            </a:fld>
            <a:endParaRPr lang="es-ES"/>
          </a:p>
        </p:txBody>
      </p:sp>
    </p:spTree>
    <p:extLst>
      <p:ext uri="{BB962C8B-B14F-4D97-AF65-F5344CB8AC3E}">
        <p14:creationId xmlns:p14="http://schemas.microsoft.com/office/powerpoint/2010/main" val="8063098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FE8FE6-A59C-924F-C3D5-AD464F173441}"/>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E44EFE2A-8327-08E3-88E5-2E97806C09FC}"/>
              </a:ext>
            </a:extLst>
          </p:cNvPr>
          <p:cNvSpPr>
            <a:spLocks noGrp="1" noRot="1" noChangeAspect="1"/>
          </p:cNvSpPr>
          <p:nvPr>
            <p:ph type="sldImg"/>
          </p:nvPr>
        </p:nvSpPr>
        <p:spPr/>
        <p:txBody>
          <a:bodyPr/>
          <a:lstStyle/>
          <a:p>
            <a:endParaRPr lang="es-ES"/>
          </a:p>
        </p:txBody>
      </p:sp>
      <p:sp>
        <p:nvSpPr>
          <p:cNvPr id="3" name="Marcador de notas 2">
            <a:extLst>
              <a:ext uri="{FF2B5EF4-FFF2-40B4-BE49-F238E27FC236}">
                <a16:creationId xmlns:a16="http://schemas.microsoft.com/office/drawing/2014/main" id="{0C64673C-1E2B-BBBE-BDA8-FA8DF447F817}"/>
              </a:ext>
            </a:extLst>
          </p:cNvPr>
          <p:cNvSpPr>
            <a:spLocks noGrp="1"/>
          </p:cNvSpPr>
          <p:nvPr>
            <p:ph type="body" idx="1"/>
          </p:nvPr>
        </p:nvSpPr>
        <p:spPr/>
        <p:txBody>
          <a:bodyPr/>
          <a:lstStyle/>
          <a:p>
            <a:endParaRPr lang="es-ES" dirty="0"/>
          </a:p>
        </p:txBody>
      </p:sp>
      <p:sp>
        <p:nvSpPr>
          <p:cNvPr id="4" name="Marcador de número de diapositiva 3">
            <a:extLst>
              <a:ext uri="{FF2B5EF4-FFF2-40B4-BE49-F238E27FC236}">
                <a16:creationId xmlns:a16="http://schemas.microsoft.com/office/drawing/2014/main" id="{059EEB30-D621-C0AD-40CE-B5083A23967C}"/>
              </a:ext>
            </a:extLst>
          </p:cNvPr>
          <p:cNvSpPr>
            <a:spLocks noGrp="1"/>
          </p:cNvSpPr>
          <p:nvPr>
            <p:ph type="sldNum" sz="quarter" idx="5"/>
          </p:nvPr>
        </p:nvSpPr>
        <p:spPr/>
        <p:txBody>
          <a:bodyPr/>
          <a:lstStyle/>
          <a:p>
            <a:fld id="{CD2952C0-7FD3-4907-9A16-C435DE3DA407}" type="slidenum">
              <a:rPr lang="es-ES" smtClean="0"/>
              <a:t>28</a:t>
            </a:fld>
            <a:endParaRPr lang="es-ES"/>
          </a:p>
        </p:txBody>
      </p:sp>
    </p:spTree>
    <p:extLst>
      <p:ext uri="{BB962C8B-B14F-4D97-AF65-F5344CB8AC3E}">
        <p14:creationId xmlns:p14="http://schemas.microsoft.com/office/powerpoint/2010/main" val="37308775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76AE8E-4C14-6D9B-CFC4-24CFFA456003}"/>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82D3430A-B08C-6A10-32BA-B08855D91948}"/>
              </a:ext>
            </a:extLst>
          </p:cNvPr>
          <p:cNvSpPr>
            <a:spLocks noGrp="1" noRot="1" noChangeAspect="1"/>
          </p:cNvSpPr>
          <p:nvPr>
            <p:ph type="sldImg"/>
          </p:nvPr>
        </p:nvSpPr>
        <p:spPr/>
        <p:txBody>
          <a:bodyPr/>
          <a:lstStyle/>
          <a:p>
            <a:endParaRPr lang="es-ES"/>
          </a:p>
        </p:txBody>
      </p:sp>
      <p:sp>
        <p:nvSpPr>
          <p:cNvPr id="3" name="Marcador de notas 2">
            <a:extLst>
              <a:ext uri="{FF2B5EF4-FFF2-40B4-BE49-F238E27FC236}">
                <a16:creationId xmlns:a16="http://schemas.microsoft.com/office/drawing/2014/main" id="{AB76FF14-5B12-7499-03C6-F10A4665FB05}"/>
              </a:ext>
            </a:extLst>
          </p:cNvPr>
          <p:cNvSpPr>
            <a:spLocks noGrp="1"/>
          </p:cNvSpPr>
          <p:nvPr>
            <p:ph type="body" idx="1"/>
          </p:nvPr>
        </p:nvSpPr>
        <p:spPr/>
        <p:txBody>
          <a:bodyPr/>
          <a:lstStyle/>
          <a:p>
            <a:endParaRPr lang="es-ES" dirty="0"/>
          </a:p>
        </p:txBody>
      </p:sp>
      <p:sp>
        <p:nvSpPr>
          <p:cNvPr id="4" name="Marcador de número de diapositiva 3">
            <a:extLst>
              <a:ext uri="{FF2B5EF4-FFF2-40B4-BE49-F238E27FC236}">
                <a16:creationId xmlns:a16="http://schemas.microsoft.com/office/drawing/2014/main" id="{A785426D-B6FB-9078-14DA-FDAD36627159}"/>
              </a:ext>
            </a:extLst>
          </p:cNvPr>
          <p:cNvSpPr>
            <a:spLocks noGrp="1"/>
          </p:cNvSpPr>
          <p:nvPr>
            <p:ph type="sldNum" sz="quarter" idx="5"/>
          </p:nvPr>
        </p:nvSpPr>
        <p:spPr/>
        <p:txBody>
          <a:bodyPr/>
          <a:lstStyle/>
          <a:p>
            <a:fld id="{CD2952C0-7FD3-4907-9A16-C435DE3DA407}" type="slidenum">
              <a:rPr lang="es-ES" smtClean="0"/>
              <a:t>29</a:t>
            </a:fld>
            <a:endParaRPr lang="es-ES"/>
          </a:p>
        </p:txBody>
      </p:sp>
    </p:spTree>
    <p:extLst>
      <p:ext uri="{BB962C8B-B14F-4D97-AF65-F5344CB8AC3E}">
        <p14:creationId xmlns:p14="http://schemas.microsoft.com/office/powerpoint/2010/main" val="18461584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A6FB62-3FE4-B7B7-C4D0-323482A95EAB}"/>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2E485286-512A-5C19-503C-C088EC33C966}"/>
              </a:ext>
            </a:extLst>
          </p:cNvPr>
          <p:cNvSpPr>
            <a:spLocks noGrp="1" noRot="1" noChangeAspect="1"/>
          </p:cNvSpPr>
          <p:nvPr>
            <p:ph type="sldImg"/>
          </p:nvPr>
        </p:nvSpPr>
        <p:spPr/>
        <p:txBody>
          <a:bodyPr/>
          <a:lstStyle/>
          <a:p>
            <a:endParaRPr lang="es-ES"/>
          </a:p>
        </p:txBody>
      </p:sp>
      <p:sp>
        <p:nvSpPr>
          <p:cNvPr id="3" name="Marcador de notas 2">
            <a:extLst>
              <a:ext uri="{FF2B5EF4-FFF2-40B4-BE49-F238E27FC236}">
                <a16:creationId xmlns:a16="http://schemas.microsoft.com/office/drawing/2014/main" id="{40EAB02D-CD97-1055-AD39-8B83A3122446}"/>
              </a:ext>
            </a:extLst>
          </p:cNvPr>
          <p:cNvSpPr>
            <a:spLocks noGrp="1"/>
          </p:cNvSpPr>
          <p:nvPr>
            <p:ph type="body" idx="1"/>
          </p:nvPr>
        </p:nvSpPr>
        <p:spPr/>
        <p:txBody>
          <a:bodyPr/>
          <a:lstStyle/>
          <a:p>
            <a:endParaRPr lang="es-ES" dirty="0"/>
          </a:p>
        </p:txBody>
      </p:sp>
      <p:sp>
        <p:nvSpPr>
          <p:cNvPr id="4" name="Marcador de número de diapositiva 3">
            <a:extLst>
              <a:ext uri="{FF2B5EF4-FFF2-40B4-BE49-F238E27FC236}">
                <a16:creationId xmlns:a16="http://schemas.microsoft.com/office/drawing/2014/main" id="{2994262A-7AAA-2C89-12F9-F7D40ED004AF}"/>
              </a:ext>
            </a:extLst>
          </p:cNvPr>
          <p:cNvSpPr>
            <a:spLocks noGrp="1"/>
          </p:cNvSpPr>
          <p:nvPr>
            <p:ph type="sldNum" sz="quarter" idx="5"/>
          </p:nvPr>
        </p:nvSpPr>
        <p:spPr/>
        <p:txBody>
          <a:bodyPr/>
          <a:lstStyle/>
          <a:p>
            <a:fld id="{CD2952C0-7FD3-4907-9A16-C435DE3DA407}" type="slidenum">
              <a:rPr lang="es-ES" smtClean="0"/>
              <a:t>30</a:t>
            </a:fld>
            <a:endParaRPr lang="es-ES"/>
          </a:p>
        </p:txBody>
      </p:sp>
    </p:spTree>
    <p:extLst>
      <p:ext uri="{BB962C8B-B14F-4D97-AF65-F5344CB8AC3E}">
        <p14:creationId xmlns:p14="http://schemas.microsoft.com/office/powerpoint/2010/main" val="20553998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9EBBAE-D11A-AE3E-14A7-B8FDC5B9B10C}"/>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C4D81577-7333-9D13-3A11-F2EECC011323}"/>
              </a:ext>
            </a:extLst>
          </p:cNvPr>
          <p:cNvSpPr>
            <a:spLocks noGrp="1" noRot="1" noChangeAspect="1"/>
          </p:cNvSpPr>
          <p:nvPr>
            <p:ph type="sldImg"/>
          </p:nvPr>
        </p:nvSpPr>
        <p:spPr/>
        <p:txBody>
          <a:bodyPr/>
          <a:lstStyle/>
          <a:p>
            <a:endParaRPr lang="es-ES"/>
          </a:p>
        </p:txBody>
      </p:sp>
      <p:sp>
        <p:nvSpPr>
          <p:cNvPr id="3" name="Marcador de notas 2">
            <a:extLst>
              <a:ext uri="{FF2B5EF4-FFF2-40B4-BE49-F238E27FC236}">
                <a16:creationId xmlns:a16="http://schemas.microsoft.com/office/drawing/2014/main" id="{003FF059-C521-2588-A006-60D9A19E8684}"/>
              </a:ext>
            </a:extLst>
          </p:cNvPr>
          <p:cNvSpPr>
            <a:spLocks noGrp="1"/>
          </p:cNvSpPr>
          <p:nvPr>
            <p:ph type="body" idx="1"/>
          </p:nvPr>
        </p:nvSpPr>
        <p:spPr/>
        <p:txBody>
          <a:bodyPr/>
          <a:lstStyle/>
          <a:p>
            <a:endParaRPr lang="es-ES" dirty="0"/>
          </a:p>
        </p:txBody>
      </p:sp>
      <p:sp>
        <p:nvSpPr>
          <p:cNvPr id="4" name="Marcador de número de diapositiva 3">
            <a:extLst>
              <a:ext uri="{FF2B5EF4-FFF2-40B4-BE49-F238E27FC236}">
                <a16:creationId xmlns:a16="http://schemas.microsoft.com/office/drawing/2014/main" id="{121DE940-4EBD-2E68-4499-858DBBFC9BE5}"/>
              </a:ext>
            </a:extLst>
          </p:cNvPr>
          <p:cNvSpPr>
            <a:spLocks noGrp="1"/>
          </p:cNvSpPr>
          <p:nvPr>
            <p:ph type="sldNum" sz="quarter" idx="5"/>
          </p:nvPr>
        </p:nvSpPr>
        <p:spPr/>
        <p:txBody>
          <a:bodyPr/>
          <a:lstStyle/>
          <a:p>
            <a:fld id="{CD2952C0-7FD3-4907-9A16-C435DE3DA407}" type="slidenum">
              <a:rPr lang="es-ES" smtClean="0"/>
              <a:t>31</a:t>
            </a:fld>
            <a:endParaRPr lang="es-ES"/>
          </a:p>
        </p:txBody>
      </p:sp>
    </p:spTree>
    <p:extLst>
      <p:ext uri="{BB962C8B-B14F-4D97-AF65-F5344CB8AC3E}">
        <p14:creationId xmlns:p14="http://schemas.microsoft.com/office/powerpoint/2010/main" val="11614188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BED6FF-706E-0302-1BCA-ABC7D6C37344}"/>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19DC4070-CCCF-EA2A-78EB-59752E76F685}"/>
              </a:ext>
            </a:extLst>
          </p:cNvPr>
          <p:cNvSpPr>
            <a:spLocks noGrp="1" noRot="1" noChangeAspect="1"/>
          </p:cNvSpPr>
          <p:nvPr>
            <p:ph type="sldImg"/>
          </p:nvPr>
        </p:nvSpPr>
        <p:spPr/>
        <p:txBody>
          <a:bodyPr/>
          <a:lstStyle/>
          <a:p>
            <a:endParaRPr lang="es-ES"/>
          </a:p>
        </p:txBody>
      </p:sp>
      <p:sp>
        <p:nvSpPr>
          <p:cNvPr id="3" name="Marcador de notas 2">
            <a:extLst>
              <a:ext uri="{FF2B5EF4-FFF2-40B4-BE49-F238E27FC236}">
                <a16:creationId xmlns:a16="http://schemas.microsoft.com/office/drawing/2014/main" id="{94D438A4-3565-94EE-7057-45C4A135560B}"/>
              </a:ext>
            </a:extLst>
          </p:cNvPr>
          <p:cNvSpPr>
            <a:spLocks noGrp="1"/>
          </p:cNvSpPr>
          <p:nvPr>
            <p:ph type="body" idx="1"/>
          </p:nvPr>
        </p:nvSpPr>
        <p:spPr/>
        <p:txBody>
          <a:bodyPr/>
          <a:lstStyle/>
          <a:p>
            <a:endParaRPr lang="es-ES" dirty="0"/>
          </a:p>
        </p:txBody>
      </p:sp>
      <p:sp>
        <p:nvSpPr>
          <p:cNvPr id="4" name="Marcador de número de diapositiva 3">
            <a:extLst>
              <a:ext uri="{FF2B5EF4-FFF2-40B4-BE49-F238E27FC236}">
                <a16:creationId xmlns:a16="http://schemas.microsoft.com/office/drawing/2014/main" id="{4ED3C50A-188D-BA5B-2F28-9A44AC2072AD}"/>
              </a:ext>
            </a:extLst>
          </p:cNvPr>
          <p:cNvSpPr>
            <a:spLocks noGrp="1"/>
          </p:cNvSpPr>
          <p:nvPr>
            <p:ph type="sldNum" sz="quarter" idx="5"/>
          </p:nvPr>
        </p:nvSpPr>
        <p:spPr/>
        <p:txBody>
          <a:bodyPr/>
          <a:lstStyle/>
          <a:p>
            <a:fld id="{CD2952C0-7FD3-4907-9A16-C435DE3DA407}" type="slidenum">
              <a:rPr lang="es-ES" smtClean="0"/>
              <a:t>32</a:t>
            </a:fld>
            <a:endParaRPr lang="es-ES"/>
          </a:p>
        </p:txBody>
      </p:sp>
    </p:spTree>
    <p:extLst>
      <p:ext uri="{BB962C8B-B14F-4D97-AF65-F5344CB8AC3E}">
        <p14:creationId xmlns:p14="http://schemas.microsoft.com/office/powerpoint/2010/main" val="25401873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17C464-0217-D0E9-5101-981104C04A32}"/>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208221ED-B386-E1F9-2884-2D34F2AB56D4}"/>
              </a:ext>
            </a:extLst>
          </p:cNvPr>
          <p:cNvSpPr>
            <a:spLocks noGrp="1" noRot="1" noChangeAspect="1"/>
          </p:cNvSpPr>
          <p:nvPr>
            <p:ph type="sldImg"/>
          </p:nvPr>
        </p:nvSpPr>
        <p:spPr/>
        <p:txBody>
          <a:bodyPr/>
          <a:lstStyle/>
          <a:p>
            <a:endParaRPr lang="es-ES"/>
          </a:p>
        </p:txBody>
      </p:sp>
      <p:sp>
        <p:nvSpPr>
          <p:cNvPr id="3" name="Marcador de notas 2">
            <a:extLst>
              <a:ext uri="{FF2B5EF4-FFF2-40B4-BE49-F238E27FC236}">
                <a16:creationId xmlns:a16="http://schemas.microsoft.com/office/drawing/2014/main" id="{773A8BAA-CB75-16BD-CAB8-C99DE94D2320}"/>
              </a:ext>
            </a:extLst>
          </p:cNvPr>
          <p:cNvSpPr>
            <a:spLocks noGrp="1"/>
          </p:cNvSpPr>
          <p:nvPr>
            <p:ph type="body" idx="1"/>
          </p:nvPr>
        </p:nvSpPr>
        <p:spPr/>
        <p:txBody>
          <a:bodyPr/>
          <a:lstStyle/>
          <a:p>
            <a:endParaRPr lang="es-ES" dirty="0"/>
          </a:p>
        </p:txBody>
      </p:sp>
      <p:sp>
        <p:nvSpPr>
          <p:cNvPr id="4" name="Marcador de número de diapositiva 3">
            <a:extLst>
              <a:ext uri="{FF2B5EF4-FFF2-40B4-BE49-F238E27FC236}">
                <a16:creationId xmlns:a16="http://schemas.microsoft.com/office/drawing/2014/main" id="{D286303F-1AC2-7507-4396-6F38CFAA1E54}"/>
              </a:ext>
            </a:extLst>
          </p:cNvPr>
          <p:cNvSpPr>
            <a:spLocks noGrp="1"/>
          </p:cNvSpPr>
          <p:nvPr>
            <p:ph type="sldNum" sz="quarter" idx="5"/>
          </p:nvPr>
        </p:nvSpPr>
        <p:spPr/>
        <p:txBody>
          <a:bodyPr/>
          <a:lstStyle/>
          <a:p>
            <a:fld id="{CD2952C0-7FD3-4907-9A16-C435DE3DA407}" type="slidenum">
              <a:rPr lang="es-ES" smtClean="0"/>
              <a:t>33</a:t>
            </a:fld>
            <a:endParaRPr lang="es-ES"/>
          </a:p>
        </p:txBody>
      </p:sp>
    </p:spTree>
    <p:extLst>
      <p:ext uri="{BB962C8B-B14F-4D97-AF65-F5344CB8AC3E}">
        <p14:creationId xmlns:p14="http://schemas.microsoft.com/office/powerpoint/2010/main" val="38545556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0FB608-D51E-DCEE-26CE-D6FE7CE4D14D}"/>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418E384B-C565-BABE-B0B6-E23A421AF1AE}"/>
              </a:ext>
            </a:extLst>
          </p:cNvPr>
          <p:cNvSpPr>
            <a:spLocks noGrp="1" noRot="1" noChangeAspect="1"/>
          </p:cNvSpPr>
          <p:nvPr>
            <p:ph type="sldImg"/>
          </p:nvPr>
        </p:nvSpPr>
        <p:spPr/>
        <p:txBody>
          <a:bodyPr/>
          <a:lstStyle/>
          <a:p>
            <a:endParaRPr lang="es-ES"/>
          </a:p>
        </p:txBody>
      </p:sp>
      <p:sp>
        <p:nvSpPr>
          <p:cNvPr id="3" name="Marcador de notas 2">
            <a:extLst>
              <a:ext uri="{FF2B5EF4-FFF2-40B4-BE49-F238E27FC236}">
                <a16:creationId xmlns:a16="http://schemas.microsoft.com/office/drawing/2014/main" id="{353E8808-E368-C472-35CC-F0A8FF8A2F79}"/>
              </a:ext>
            </a:extLst>
          </p:cNvPr>
          <p:cNvSpPr>
            <a:spLocks noGrp="1"/>
          </p:cNvSpPr>
          <p:nvPr>
            <p:ph type="body" idx="1"/>
          </p:nvPr>
        </p:nvSpPr>
        <p:spPr/>
        <p:txBody>
          <a:bodyPr/>
          <a:lstStyle/>
          <a:p>
            <a:endParaRPr lang="es-ES" dirty="0"/>
          </a:p>
        </p:txBody>
      </p:sp>
      <p:sp>
        <p:nvSpPr>
          <p:cNvPr id="4" name="Marcador de número de diapositiva 3">
            <a:extLst>
              <a:ext uri="{FF2B5EF4-FFF2-40B4-BE49-F238E27FC236}">
                <a16:creationId xmlns:a16="http://schemas.microsoft.com/office/drawing/2014/main" id="{D16F00FB-80E2-A06C-4C79-1A39AE16AB74}"/>
              </a:ext>
            </a:extLst>
          </p:cNvPr>
          <p:cNvSpPr>
            <a:spLocks noGrp="1"/>
          </p:cNvSpPr>
          <p:nvPr>
            <p:ph type="sldNum" sz="quarter" idx="5"/>
          </p:nvPr>
        </p:nvSpPr>
        <p:spPr/>
        <p:txBody>
          <a:bodyPr/>
          <a:lstStyle/>
          <a:p>
            <a:fld id="{CD2952C0-7FD3-4907-9A16-C435DE3DA407}" type="slidenum">
              <a:rPr lang="es-ES" smtClean="0"/>
              <a:t>34</a:t>
            </a:fld>
            <a:endParaRPr lang="es-ES"/>
          </a:p>
        </p:txBody>
      </p:sp>
    </p:spTree>
    <p:extLst>
      <p:ext uri="{BB962C8B-B14F-4D97-AF65-F5344CB8AC3E}">
        <p14:creationId xmlns:p14="http://schemas.microsoft.com/office/powerpoint/2010/main" val="37683492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C73110-6DEC-E9A3-C9B6-EF29E43A624D}"/>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42FAB527-E55A-D4C0-E6F0-AC749E9D3576}"/>
              </a:ext>
            </a:extLst>
          </p:cNvPr>
          <p:cNvSpPr>
            <a:spLocks noGrp="1" noRot="1" noChangeAspect="1"/>
          </p:cNvSpPr>
          <p:nvPr>
            <p:ph type="sldImg"/>
          </p:nvPr>
        </p:nvSpPr>
        <p:spPr/>
        <p:txBody>
          <a:bodyPr/>
          <a:lstStyle/>
          <a:p>
            <a:endParaRPr lang="es-ES"/>
          </a:p>
        </p:txBody>
      </p:sp>
      <p:sp>
        <p:nvSpPr>
          <p:cNvPr id="3" name="Marcador de notas 2">
            <a:extLst>
              <a:ext uri="{FF2B5EF4-FFF2-40B4-BE49-F238E27FC236}">
                <a16:creationId xmlns:a16="http://schemas.microsoft.com/office/drawing/2014/main" id="{87747384-EAC4-0ABC-2F00-E19ADFA89FC0}"/>
              </a:ext>
            </a:extLst>
          </p:cNvPr>
          <p:cNvSpPr>
            <a:spLocks noGrp="1"/>
          </p:cNvSpPr>
          <p:nvPr>
            <p:ph type="body" idx="1"/>
          </p:nvPr>
        </p:nvSpPr>
        <p:spPr/>
        <p:txBody>
          <a:bodyPr/>
          <a:lstStyle/>
          <a:p>
            <a:endParaRPr lang="es-ES" dirty="0"/>
          </a:p>
        </p:txBody>
      </p:sp>
      <p:sp>
        <p:nvSpPr>
          <p:cNvPr id="4" name="Marcador de número de diapositiva 3">
            <a:extLst>
              <a:ext uri="{FF2B5EF4-FFF2-40B4-BE49-F238E27FC236}">
                <a16:creationId xmlns:a16="http://schemas.microsoft.com/office/drawing/2014/main" id="{027C131F-AB44-BF0B-CCD0-496B8071A9E2}"/>
              </a:ext>
            </a:extLst>
          </p:cNvPr>
          <p:cNvSpPr>
            <a:spLocks noGrp="1"/>
          </p:cNvSpPr>
          <p:nvPr>
            <p:ph type="sldNum" sz="quarter" idx="5"/>
          </p:nvPr>
        </p:nvSpPr>
        <p:spPr/>
        <p:txBody>
          <a:bodyPr/>
          <a:lstStyle/>
          <a:p>
            <a:fld id="{CD2952C0-7FD3-4907-9A16-C435DE3DA407}" type="slidenum">
              <a:rPr lang="es-ES" smtClean="0"/>
              <a:t>35</a:t>
            </a:fld>
            <a:endParaRPr lang="es-ES"/>
          </a:p>
        </p:txBody>
      </p:sp>
    </p:spTree>
    <p:extLst>
      <p:ext uri="{BB962C8B-B14F-4D97-AF65-F5344CB8AC3E}">
        <p14:creationId xmlns:p14="http://schemas.microsoft.com/office/powerpoint/2010/main" val="36570725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D3EBCC-F79B-D1D7-EAE1-EBD8B2F66420}"/>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9E56685E-1933-5962-2110-48795FB43D87}"/>
              </a:ext>
            </a:extLst>
          </p:cNvPr>
          <p:cNvSpPr>
            <a:spLocks noGrp="1" noRot="1" noChangeAspect="1"/>
          </p:cNvSpPr>
          <p:nvPr>
            <p:ph type="sldImg"/>
          </p:nvPr>
        </p:nvSpPr>
        <p:spPr/>
        <p:txBody>
          <a:bodyPr/>
          <a:lstStyle/>
          <a:p>
            <a:endParaRPr lang="es-ES"/>
          </a:p>
        </p:txBody>
      </p:sp>
      <p:sp>
        <p:nvSpPr>
          <p:cNvPr id="3" name="Marcador de notas 2">
            <a:extLst>
              <a:ext uri="{FF2B5EF4-FFF2-40B4-BE49-F238E27FC236}">
                <a16:creationId xmlns:a16="http://schemas.microsoft.com/office/drawing/2014/main" id="{DC61C4FB-8300-E024-1C61-D8D7C8193C54}"/>
              </a:ext>
            </a:extLst>
          </p:cNvPr>
          <p:cNvSpPr>
            <a:spLocks noGrp="1"/>
          </p:cNvSpPr>
          <p:nvPr>
            <p:ph type="body" idx="1"/>
          </p:nvPr>
        </p:nvSpPr>
        <p:spPr/>
        <p:txBody>
          <a:bodyPr/>
          <a:lstStyle/>
          <a:p>
            <a:endParaRPr lang="es-ES" dirty="0"/>
          </a:p>
        </p:txBody>
      </p:sp>
      <p:sp>
        <p:nvSpPr>
          <p:cNvPr id="4" name="Marcador de número de diapositiva 3">
            <a:extLst>
              <a:ext uri="{FF2B5EF4-FFF2-40B4-BE49-F238E27FC236}">
                <a16:creationId xmlns:a16="http://schemas.microsoft.com/office/drawing/2014/main" id="{0A33D7AB-04C2-FD7A-161E-ED91665A2989}"/>
              </a:ext>
            </a:extLst>
          </p:cNvPr>
          <p:cNvSpPr>
            <a:spLocks noGrp="1"/>
          </p:cNvSpPr>
          <p:nvPr>
            <p:ph type="sldNum" sz="quarter" idx="5"/>
          </p:nvPr>
        </p:nvSpPr>
        <p:spPr/>
        <p:txBody>
          <a:bodyPr/>
          <a:lstStyle/>
          <a:p>
            <a:fld id="{CD2952C0-7FD3-4907-9A16-C435DE3DA407}" type="slidenum">
              <a:rPr lang="es-ES" smtClean="0"/>
              <a:t>36</a:t>
            </a:fld>
            <a:endParaRPr lang="es-ES"/>
          </a:p>
        </p:txBody>
      </p:sp>
    </p:spTree>
    <p:extLst>
      <p:ext uri="{BB962C8B-B14F-4D97-AF65-F5344CB8AC3E}">
        <p14:creationId xmlns:p14="http://schemas.microsoft.com/office/powerpoint/2010/main" val="32868266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1D83F4-BB75-E5A9-B398-FD4103FD2B1B}"/>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2CCCE448-FB50-DDA8-AC30-5B7311DCA2FD}"/>
              </a:ext>
            </a:extLst>
          </p:cNvPr>
          <p:cNvSpPr>
            <a:spLocks noGrp="1" noRot="1" noChangeAspect="1"/>
          </p:cNvSpPr>
          <p:nvPr>
            <p:ph type="sldImg"/>
          </p:nvPr>
        </p:nvSpPr>
        <p:spPr/>
        <p:txBody>
          <a:bodyPr/>
          <a:lstStyle/>
          <a:p>
            <a:endParaRPr lang="es-ES"/>
          </a:p>
        </p:txBody>
      </p:sp>
      <p:sp>
        <p:nvSpPr>
          <p:cNvPr id="3" name="Marcador de notas 2">
            <a:extLst>
              <a:ext uri="{FF2B5EF4-FFF2-40B4-BE49-F238E27FC236}">
                <a16:creationId xmlns:a16="http://schemas.microsoft.com/office/drawing/2014/main" id="{75727DD3-BCDD-795B-03A4-A2AE1370B265}"/>
              </a:ext>
            </a:extLst>
          </p:cNvPr>
          <p:cNvSpPr>
            <a:spLocks noGrp="1"/>
          </p:cNvSpPr>
          <p:nvPr>
            <p:ph type="body" idx="1"/>
          </p:nvPr>
        </p:nvSpPr>
        <p:spPr/>
        <p:txBody>
          <a:bodyPr/>
          <a:lstStyle/>
          <a:p>
            <a:endParaRPr lang="es-ES" dirty="0"/>
          </a:p>
        </p:txBody>
      </p:sp>
      <p:sp>
        <p:nvSpPr>
          <p:cNvPr id="4" name="Marcador de número de diapositiva 3">
            <a:extLst>
              <a:ext uri="{FF2B5EF4-FFF2-40B4-BE49-F238E27FC236}">
                <a16:creationId xmlns:a16="http://schemas.microsoft.com/office/drawing/2014/main" id="{AFCC24CC-B0ED-2F2A-6B93-1131E4804DB3}"/>
              </a:ext>
            </a:extLst>
          </p:cNvPr>
          <p:cNvSpPr>
            <a:spLocks noGrp="1"/>
          </p:cNvSpPr>
          <p:nvPr>
            <p:ph type="sldNum" sz="quarter" idx="5"/>
          </p:nvPr>
        </p:nvSpPr>
        <p:spPr/>
        <p:txBody>
          <a:bodyPr/>
          <a:lstStyle/>
          <a:p>
            <a:fld id="{CD2952C0-7FD3-4907-9A16-C435DE3DA407}" type="slidenum">
              <a:rPr lang="es-ES" smtClean="0"/>
              <a:t>37</a:t>
            </a:fld>
            <a:endParaRPr lang="es-ES"/>
          </a:p>
        </p:txBody>
      </p:sp>
    </p:spTree>
    <p:extLst>
      <p:ext uri="{BB962C8B-B14F-4D97-AF65-F5344CB8AC3E}">
        <p14:creationId xmlns:p14="http://schemas.microsoft.com/office/powerpoint/2010/main" val="223611851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342A43-95D0-49D7-BCC9-6ED033887222}"/>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C486A331-06E6-A74F-AD9F-19EC95099C74}"/>
              </a:ext>
            </a:extLst>
          </p:cNvPr>
          <p:cNvSpPr>
            <a:spLocks noGrp="1" noRot="1" noChangeAspect="1"/>
          </p:cNvSpPr>
          <p:nvPr>
            <p:ph type="sldImg"/>
          </p:nvPr>
        </p:nvSpPr>
        <p:spPr/>
        <p:txBody>
          <a:bodyPr/>
          <a:lstStyle/>
          <a:p>
            <a:endParaRPr lang="es-ES"/>
          </a:p>
        </p:txBody>
      </p:sp>
      <p:sp>
        <p:nvSpPr>
          <p:cNvPr id="3" name="Marcador de notas 2">
            <a:extLst>
              <a:ext uri="{FF2B5EF4-FFF2-40B4-BE49-F238E27FC236}">
                <a16:creationId xmlns:a16="http://schemas.microsoft.com/office/drawing/2014/main" id="{58CF84D2-2FEF-E644-2DF9-123F8CDBA919}"/>
              </a:ext>
            </a:extLst>
          </p:cNvPr>
          <p:cNvSpPr>
            <a:spLocks noGrp="1"/>
          </p:cNvSpPr>
          <p:nvPr>
            <p:ph type="body" idx="1"/>
          </p:nvPr>
        </p:nvSpPr>
        <p:spPr/>
        <p:txBody>
          <a:bodyPr/>
          <a:lstStyle/>
          <a:p>
            <a:endParaRPr lang="es-ES" dirty="0"/>
          </a:p>
        </p:txBody>
      </p:sp>
      <p:sp>
        <p:nvSpPr>
          <p:cNvPr id="4" name="Marcador de número de diapositiva 3">
            <a:extLst>
              <a:ext uri="{FF2B5EF4-FFF2-40B4-BE49-F238E27FC236}">
                <a16:creationId xmlns:a16="http://schemas.microsoft.com/office/drawing/2014/main" id="{1CB27CBA-0B51-8FD6-C6F4-A24D3F5A12D9}"/>
              </a:ext>
            </a:extLst>
          </p:cNvPr>
          <p:cNvSpPr>
            <a:spLocks noGrp="1"/>
          </p:cNvSpPr>
          <p:nvPr>
            <p:ph type="sldNum" sz="quarter" idx="5"/>
          </p:nvPr>
        </p:nvSpPr>
        <p:spPr/>
        <p:txBody>
          <a:bodyPr/>
          <a:lstStyle/>
          <a:p>
            <a:fld id="{CD2952C0-7FD3-4907-9A16-C435DE3DA407}" type="slidenum">
              <a:rPr lang="es-ES" smtClean="0"/>
              <a:t>38</a:t>
            </a:fld>
            <a:endParaRPr lang="es-ES"/>
          </a:p>
        </p:txBody>
      </p:sp>
    </p:spTree>
    <p:extLst>
      <p:ext uri="{BB962C8B-B14F-4D97-AF65-F5344CB8AC3E}">
        <p14:creationId xmlns:p14="http://schemas.microsoft.com/office/powerpoint/2010/main" val="175368067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76DA6F-5C10-DA63-BCB0-B20DC9B0F752}"/>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F2DEC673-0B3E-67A4-ED2A-A458D3D4E5D6}"/>
              </a:ext>
            </a:extLst>
          </p:cNvPr>
          <p:cNvSpPr>
            <a:spLocks noGrp="1" noRot="1" noChangeAspect="1"/>
          </p:cNvSpPr>
          <p:nvPr>
            <p:ph type="sldImg"/>
          </p:nvPr>
        </p:nvSpPr>
        <p:spPr/>
        <p:txBody>
          <a:bodyPr/>
          <a:lstStyle/>
          <a:p>
            <a:endParaRPr lang="es-ES"/>
          </a:p>
        </p:txBody>
      </p:sp>
      <p:sp>
        <p:nvSpPr>
          <p:cNvPr id="3" name="Marcador de notas 2">
            <a:extLst>
              <a:ext uri="{FF2B5EF4-FFF2-40B4-BE49-F238E27FC236}">
                <a16:creationId xmlns:a16="http://schemas.microsoft.com/office/drawing/2014/main" id="{76CA4440-98DA-3E71-FDD1-A8BA99B86ED9}"/>
              </a:ext>
            </a:extLst>
          </p:cNvPr>
          <p:cNvSpPr>
            <a:spLocks noGrp="1"/>
          </p:cNvSpPr>
          <p:nvPr>
            <p:ph type="body" idx="1"/>
          </p:nvPr>
        </p:nvSpPr>
        <p:spPr/>
        <p:txBody>
          <a:bodyPr/>
          <a:lstStyle/>
          <a:p>
            <a:endParaRPr lang="es-ES" dirty="0"/>
          </a:p>
        </p:txBody>
      </p:sp>
      <p:sp>
        <p:nvSpPr>
          <p:cNvPr id="4" name="Marcador de número de diapositiva 3">
            <a:extLst>
              <a:ext uri="{FF2B5EF4-FFF2-40B4-BE49-F238E27FC236}">
                <a16:creationId xmlns:a16="http://schemas.microsoft.com/office/drawing/2014/main" id="{2100F392-22A1-5939-DB57-6B116CDBBE5B}"/>
              </a:ext>
            </a:extLst>
          </p:cNvPr>
          <p:cNvSpPr>
            <a:spLocks noGrp="1"/>
          </p:cNvSpPr>
          <p:nvPr>
            <p:ph type="sldNum" sz="quarter" idx="5"/>
          </p:nvPr>
        </p:nvSpPr>
        <p:spPr/>
        <p:txBody>
          <a:bodyPr/>
          <a:lstStyle/>
          <a:p>
            <a:fld id="{CD2952C0-7FD3-4907-9A16-C435DE3DA407}" type="slidenum">
              <a:rPr lang="es-ES" smtClean="0"/>
              <a:t>39</a:t>
            </a:fld>
            <a:endParaRPr lang="es-ES"/>
          </a:p>
        </p:txBody>
      </p:sp>
    </p:spTree>
    <p:extLst>
      <p:ext uri="{BB962C8B-B14F-4D97-AF65-F5344CB8AC3E}">
        <p14:creationId xmlns:p14="http://schemas.microsoft.com/office/powerpoint/2010/main" val="73370956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D4CB2C-AF4A-FF33-F4F7-3338720C055C}"/>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4F7DBD1B-0A44-9A5A-650F-9D277B894410}"/>
              </a:ext>
            </a:extLst>
          </p:cNvPr>
          <p:cNvSpPr>
            <a:spLocks noGrp="1" noRot="1" noChangeAspect="1"/>
          </p:cNvSpPr>
          <p:nvPr>
            <p:ph type="sldImg"/>
          </p:nvPr>
        </p:nvSpPr>
        <p:spPr/>
        <p:txBody>
          <a:bodyPr/>
          <a:lstStyle/>
          <a:p>
            <a:endParaRPr lang="es-ES"/>
          </a:p>
        </p:txBody>
      </p:sp>
      <p:sp>
        <p:nvSpPr>
          <p:cNvPr id="3" name="Marcador de notas 2">
            <a:extLst>
              <a:ext uri="{FF2B5EF4-FFF2-40B4-BE49-F238E27FC236}">
                <a16:creationId xmlns:a16="http://schemas.microsoft.com/office/drawing/2014/main" id="{A9608B48-3D3E-9FC4-08BA-F65A9CE087FD}"/>
              </a:ext>
            </a:extLst>
          </p:cNvPr>
          <p:cNvSpPr>
            <a:spLocks noGrp="1"/>
          </p:cNvSpPr>
          <p:nvPr>
            <p:ph type="body" idx="1"/>
          </p:nvPr>
        </p:nvSpPr>
        <p:spPr/>
        <p:txBody>
          <a:bodyPr/>
          <a:lstStyle/>
          <a:p>
            <a:endParaRPr lang="es-ES" dirty="0"/>
          </a:p>
        </p:txBody>
      </p:sp>
      <p:sp>
        <p:nvSpPr>
          <p:cNvPr id="4" name="Marcador de número de diapositiva 3">
            <a:extLst>
              <a:ext uri="{FF2B5EF4-FFF2-40B4-BE49-F238E27FC236}">
                <a16:creationId xmlns:a16="http://schemas.microsoft.com/office/drawing/2014/main" id="{A7F64D49-EB2D-C617-2425-82F755B06A51}"/>
              </a:ext>
            </a:extLst>
          </p:cNvPr>
          <p:cNvSpPr>
            <a:spLocks noGrp="1"/>
          </p:cNvSpPr>
          <p:nvPr>
            <p:ph type="sldNum" sz="quarter" idx="5"/>
          </p:nvPr>
        </p:nvSpPr>
        <p:spPr/>
        <p:txBody>
          <a:bodyPr/>
          <a:lstStyle/>
          <a:p>
            <a:fld id="{CD2952C0-7FD3-4907-9A16-C435DE3DA407}" type="slidenum">
              <a:rPr lang="es-ES" smtClean="0"/>
              <a:t>40</a:t>
            </a:fld>
            <a:endParaRPr lang="es-ES"/>
          </a:p>
        </p:txBody>
      </p:sp>
    </p:spTree>
    <p:extLst>
      <p:ext uri="{BB962C8B-B14F-4D97-AF65-F5344CB8AC3E}">
        <p14:creationId xmlns:p14="http://schemas.microsoft.com/office/powerpoint/2010/main" val="242980954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77E6D7-D302-7285-AD34-9FFB774C1DD4}"/>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B97948B1-EC5C-D67A-3BCD-151AA30D54B3}"/>
              </a:ext>
            </a:extLst>
          </p:cNvPr>
          <p:cNvSpPr>
            <a:spLocks noGrp="1" noRot="1" noChangeAspect="1"/>
          </p:cNvSpPr>
          <p:nvPr>
            <p:ph type="sldImg"/>
          </p:nvPr>
        </p:nvSpPr>
        <p:spPr/>
        <p:txBody>
          <a:bodyPr/>
          <a:lstStyle/>
          <a:p>
            <a:endParaRPr lang="es-ES"/>
          </a:p>
        </p:txBody>
      </p:sp>
      <p:sp>
        <p:nvSpPr>
          <p:cNvPr id="3" name="Marcador de notas 2">
            <a:extLst>
              <a:ext uri="{FF2B5EF4-FFF2-40B4-BE49-F238E27FC236}">
                <a16:creationId xmlns:a16="http://schemas.microsoft.com/office/drawing/2014/main" id="{E7918318-12FF-EF21-1E2D-1DC66185E576}"/>
              </a:ext>
            </a:extLst>
          </p:cNvPr>
          <p:cNvSpPr>
            <a:spLocks noGrp="1"/>
          </p:cNvSpPr>
          <p:nvPr>
            <p:ph type="body" idx="1"/>
          </p:nvPr>
        </p:nvSpPr>
        <p:spPr/>
        <p:txBody>
          <a:bodyPr/>
          <a:lstStyle/>
          <a:p>
            <a:endParaRPr lang="es-ES" dirty="0"/>
          </a:p>
        </p:txBody>
      </p:sp>
      <p:sp>
        <p:nvSpPr>
          <p:cNvPr id="4" name="Marcador de número de diapositiva 3">
            <a:extLst>
              <a:ext uri="{FF2B5EF4-FFF2-40B4-BE49-F238E27FC236}">
                <a16:creationId xmlns:a16="http://schemas.microsoft.com/office/drawing/2014/main" id="{8BAF729F-E963-F8C8-41F5-11BA2BF54AEC}"/>
              </a:ext>
            </a:extLst>
          </p:cNvPr>
          <p:cNvSpPr>
            <a:spLocks noGrp="1"/>
          </p:cNvSpPr>
          <p:nvPr>
            <p:ph type="sldNum" sz="quarter" idx="5"/>
          </p:nvPr>
        </p:nvSpPr>
        <p:spPr/>
        <p:txBody>
          <a:bodyPr/>
          <a:lstStyle/>
          <a:p>
            <a:fld id="{CD2952C0-7FD3-4907-9A16-C435DE3DA407}" type="slidenum">
              <a:rPr lang="es-ES" smtClean="0"/>
              <a:t>41</a:t>
            </a:fld>
            <a:endParaRPr lang="es-ES"/>
          </a:p>
        </p:txBody>
      </p:sp>
    </p:spTree>
    <p:extLst>
      <p:ext uri="{BB962C8B-B14F-4D97-AF65-F5344CB8AC3E}">
        <p14:creationId xmlns:p14="http://schemas.microsoft.com/office/powerpoint/2010/main" val="111765150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3BD148-4F3D-66AF-1570-7604920F45B1}"/>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8F4B7C30-0A89-9C1E-0434-EC42C2409608}"/>
              </a:ext>
            </a:extLst>
          </p:cNvPr>
          <p:cNvSpPr>
            <a:spLocks noGrp="1" noRot="1" noChangeAspect="1"/>
          </p:cNvSpPr>
          <p:nvPr>
            <p:ph type="sldImg"/>
          </p:nvPr>
        </p:nvSpPr>
        <p:spPr/>
        <p:txBody>
          <a:bodyPr/>
          <a:lstStyle/>
          <a:p>
            <a:endParaRPr lang="es-ES"/>
          </a:p>
        </p:txBody>
      </p:sp>
      <p:sp>
        <p:nvSpPr>
          <p:cNvPr id="3" name="Marcador de notas 2">
            <a:extLst>
              <a:ext uri="{FF2B5EF4-FFF2-40B4-BE49-F238E27FC236}">
                <a16:creationId xmlns:a16="http://schemas.microsoft.com/office/drawing/2014/main" id="{9C2EBDCC-CDB6-A154-8DE5-E15209AB7BEB}"/>
              </a:ext>
            </a:extLst>
          </p:cNvPr>
          <p:cNvSpPr>
            <a:spLocks noGrp="1"/>
          </p:cNvSpPr>
          <p:nvPr>
            <p:ph type="body" idx="1"/>
          </p:nvPr>
        </p:nvSpPr>
        <p:spPr/>
        <p:txBody>
          <a:bodyPr/>
          <a:lstStyle/>
          <a:p>
            <a:endParaRPr lang="es-ES" dirty="0"/>
          </a:p>
        </p:txBody>
      </p:sp>
      <p:sp>
        <p:nvSpPr>
          <p:cNvPr id="4" name="Marcador de número de diapositiva 3">
            <a:extLst>
              <a:ext uri="{FF2B5EF4-FFF2-40B4-BE49-F238E27FC236}">
                <a16:creationId xmlns:a16="http://schemas.microsoft.com/office/drawing/2014/main" id="{896B1A30-5ED8-50EA-2122-AA7963063059}"/>
              </a:ext>
            </a:extLst>
          </p:cNvPr>
          <p:cNvSpPr>
            <a:spLocks noGrp="1"/>
          </p:cNvSpPr>
          <p:nvPr>
            <p:ph type="sldNum" sz="quarter" idx="5"/>
          </p:nvPr>
        </p:nvSpPr>
        <p:spPr/>
        <p:txBody>
          <a:bodyPr/>
          <a:lstStyle/>
          <a:p>
            <a:fld id="{CD2952C0-7FD3-4907-9A16-C435DE3DA407}" type="slidenum">
              <a:rPr lang="es-ES" smtClean="0"/>
              <a:t>42</a:t>
            </a:fld>
            <a:endParaRPr lang="es-ES"/>
          </a:p>
        </p:txBody>
      </p:sp>
    </p:spTree>
    <p:extLst>
      <p:ext uri="{BB962C8B-B14F-4D97-AF65-F5344CB8AC3E}">
        <p14:creationId xmlns:p14="http://schemas.microsoft.com/office/powerpoint/2010/main" val="331344167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5FD4AF-2AD7-0CA7-24CD-3AE0247CB849}"/>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AF22646C-5673-8CAD-6D54-B5515102D01E}"/>
              </a:ext>
            </a:extLst>
          </p:cNvPr>
          <p:cNvSpPr>
            <a:spLocks noGrp="1" noRot="1" noChangeAspect="1"/>
          </p:cNvSpPr>
          <p:nvPr>
            <p:ph type="sldImg"/>
          </p:nvPr>
        </p:nvSpPr>
        <p:spPr/>
        <p:txBody>
          <a:bodyPr/>
          <a:lstStyle/>
          <a:p>
            <a:endParaRPr lang="es-ES"/>
          </a:p>
        </p:txBody>
      </p:sp>
      <p:sp>
        <p:nvSpPr>
          <p:cNvPr id="3" name="Marcador de notas 2">
            <a:extLst>
              <a:ext uri="{FF2B5EF4-FFF2-40B4-BE49-F238E27FC236}">
                <a16:creationId xmlns:a16="http://schemas.microsoft.com/office/drawing/2014/main" id="{E4ECAC95-F4EA-07EA-2577-4EA677D67FF2}"/>
              </a:ext>
            </a:extLst>
          </p:cNvPr>
          <p:cNvSpPr>
            <a:spLocks noGrp="1"/>
          </p:cNvSpPr>
          <p:nvPr>
            <p:ph type="body" idx="1"/>
          </p:nvPr>
        </p:nvSpPr>
        <p:spPr/>
        <p:txBody>
          <a:bodyPr/>
          <a:lstStyle/>
          <a:p>
            <a:endParaRPr lang="es-ES" dirty="0"/>
          </a:p>
        </p:txBody>
      </p:sp>
      <p:sp>
        <p:nvSpPr>
          <p:cNvPr id="4" name="Marcador de número de diapositiva 3">
            <a:extLst>
              <a:ext uri="{FF2B5EF4-FFF2-40B4-BE49-F238E27FC236}">
                <a16:creationId xmlns:a16="http://schemas.microsoft.com/office/drawing/2014/main" id="{B0191F72-C87F-5E50-33B5-13D9CDC897F5}"/>
              </a:ext>
            </a:extLst>
          </p:cNvPr>
          <p:cNvSpPr>
            <a:spLocks noGrp="1"/>
          </p:cNvSpPr>
          <p:nvPr>
            <p:ph type="sldNum" sz="quarter" idx="5"/>
          </p:nvPr>
        </p:nvSpPr>
        <p:spPr/>
        <p:txBody>
          <a:bodyPr/>
          <a:lstStyle/>
          <a:p>
            <a:fld id="{CD2952C0-7FD3-4907-9A16-C435DE3DA407}" type="slidenum">
              <a:rPr lang="es-ES" smtClean="0"/>
              <a:t>43</a:t>
            </a:fld>
            <a:endParaRPr lang="es-ES"/>
          </a:p>
        </p:txBody>
      </p:sp>
    </p:spTree>
    <p:extLst>
      <p:ext uri="{BB962C8B-B14F-4D97-AF65-F5344CB8AC3E}">
        <p14:creationId xmlns:p14="http://schemas.microsoft.com/office/powerpoint/2010/main" val="139056650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18DDF8-0FB4-6B2F-9D62-1E76BBCF629B}"/>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0B06656A-DCC7-B506-BFE2-6949990F9B96}"/>
              </a:ext>
            </a:extLst>
          </p:cNvPr>
          <p:cNvSpPr>
            <a:spLocks noGrp="1" noRot="1" noChangeAspect="1"/>
          </p:cNvSpPr>
          <p:nvPr>
            <p:ph type="sldImg"/>
          </p:nvPr>
        </p:nvSpPr>
        <p:spPr/>
        <p:txBody>
          <a:bodyPr/>
          <a:lstStyle/>
          <a:p>
            <a:endParaRPr lang="es-ES"/>
          </a:p>
        </p:txBody>
      </p:sp>
      <p:sp>
        <p:nvSpPr>
          <p:cNvPr id="3" name="Marcador de notas 2">
            <a:extLst>
              <a:ext uri="{FF2B5EF4-FFF2-40B4-BE49-F238E27FC236}">
                <a16:creationId xmlns:a16="http://schemas.microsoft.com/office/drawing/2014/main" id="{2CD281F8-8C39-624E-2CBF-E7127E209D91}"/>
              </a:ext>
            </a:extLst>
          </p:cNvPr>
          <p:cNvSpPr>
            <a:spLocks noGrp="1"/>
          </p:cNvSpPr>
          <p:nvPr>
            <p:ph type="body" idx="1"/>
          </p:nvPr>
        </p:nvSpPr>
        <p:spPr/>
        <p:txBody>
          <a:bodyPr/>
          <a:lstStyle/>
          <a:p>
            <a:endParaRPr lang="es-ES" dirty="0"/>
          </a:p>
        </p:txBody>
      </p:sp>
      <p:sp>
        <p:nvSpPr>
          <p:cNvPr id="4" name="Marcador de número de diapositiva 3">
            <a:extLst>
              <a:ext uri="{FF2B5EF4-FFF2-40B4-BE49-F238E27FC236}">
                <a16:creationId xmlns:a16="http://schemas.microsoft.com/office/drawing/2014/main" id="{79E163ED-438B-2E44-3DF3-4BFC7D6F6700}"/>
              </a:ext>
            </a:extLst>
          </p:cNvPr>
          <p:cNvSpPr>
            <a:spLocks noGrp="1"/>
          </p:cNvSpPr>
          <p:nvPr>
            <p:ph type="sldNum" sz="quarter" idx="5"/>
          </p:nvPr>
        </p:nvSpPr>
        <p:spPr/>
        <p:txBody>
          <a:bodyPr/>
          <a:lstStyle/>
          <a:p>
            <a:fld id="{CD2952C0-7FD3-4907-9A16-C435DE3DA407}" type="slidenum">
              <a:rPr lang="es-ES" smtClean="0"/>
              <a:t>44</a:t>
            </a:fld>
            <a:endParaRPr lang="es-ES"/>
          </a:p>
        </p:txBody>
      </p:sp>
    </p:spTree>
    <p:extLst>
      <p:ext uri="{BB962C8B-B14F-4D97-AF65-F5344CB8AC3E}">
        <p14:creationId xmlns:p14="http://schemas.microsoft.com/office/powerpoint/2010/main" val="328384492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D6A28B-8D93-0868-5A1F-9D4B7C0B8FC5}"/>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7D09E2AD-C5AB-E125-B55F-2020DAE5FF97}"/>
              </a:ext>
            </a:extLst>
          </p:cNvPr>
          <p:cNvSpPr>
            <a:spLocks noGrp="1" noRot="1" noChangeAspect="1"/>
          </p:cNvSpPr>
          <p:nvPr>
            <p:ph type="sldImg"/>
          </p:nvPr>
        </p:nvSpPr>
        <p:spPr/>
        <p:txBody>
          <a:bodyPr/>
          <a:lstStyle/>
          <a:p>
            <a:endParaRPr lang="es-ES"/>
          </a:p>
        </p:txBody>
      </p:sp>
      <p:sp>
        <p:nvSpPr>
          <p:cNvPr id="3" name="Marcador de notas 2">
            <a:extLst>
              <a:ext uri="{FF2B5EF4-FFF2-40B4-BE49-F238E27FC236}">
                <a16:creationId xmlns:a16="http://schemas.microsoft.com/office/drawing/2014/main" id="{38665AA5-2736-CFD9-114A-530F9C2CDCD3}"/>
              </a:ext>
            </a:extLst>
          </p:cNvPr>
          <p:cNvSpPr>
            <a:spLocks noGrp="1"/>
          </p:cNvSpPr>
          <p:nvPr>
            <p:ph type="body" idx="1"/>
          </p:nvPr>
        </p:nvSpPr>
        <p:spPr/>
        <p:txBody>
          <a:bodyPr/>
          <a:lstStyle/>
          <a:p>
            <a:endParaRPr lang="es-ES" dirty="0"/>
          </a:p>
        </p:txBody>
      </p:sp>
      <p:sp>
        <p:nvSpPr>
          <p:cNvPr id="4" name="Marcador de número de diapositiva 3">
            <a:extLst>
              <a:ext uri="{FF2B5EF4-FFF2-40B4-BE49-F238E27FC236}">
                <a16:creationId xmlns:a16="http://schemas.microsoft.com/office/drawing/2014/main" id="{8092F6AD-0DEB-17F6-64D6-66AAD8420BCE}"/>
              </a:ext>
            </a:extLst>
          </p:cNvPr>
          <p:cNvSpPr>
            <a:spLocks noGrp="1"/>
          </p:cNvSpPr>
          <p:nvPr>
            <p:ph type="sldNum" sz="quarter" idx="5"/>
          </p:nvPr>
        </p:nvSpPr>
        <p:spPr/>
        <p:txBody>
          <a:bodyPr/>
          <a:lstStyle/>
          <a:p>
            <a:fld id="{CD2952C0-7FD3-4907-9A16-C435DE3DA407}" type="slidenum">
              <a:rPr lang="es-ES" smtClean="0"/>
              <a:t>45</a:t>
            </a:fld>
            <a:endParaRPr lang="es-ES"/>
          </a:p>
        </p:txBody>
      </p:sp>
    </p:spTree>
    <p:extLst>
      <p:ext uri="{BB962C8B-B14F-4D97-AF65-F5344CB8AC3E}">
        <p14:creationId xmlns:p14="http://schemas.microsoft.com/office/powerpoint/2010/main" val="316682824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hyperlink" Target="https://bit.ly/3A1uf1Q" TargetMode="External"/><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hyperlink" Target="http://bit.ly/2TtBDfr" TargetMode="Externa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p:bg>
      <p:bgPr>
        <a:solidFill>
          <a:schemeClr val="lt1"/>
        </a:solidFill>
        <a:effectLst/>
      </p:bgPr>
    </p:bg>
    <p:spTree>
      <p:nvGrpSpPr>
        <p:cNvPr id="1" name=""/>
        <p:cNvGrpSpPr/>
        <p:nvPr/>
      </p:nvGrpSpPr>
      <p:grpSpPr>
        <a:xfrm>
          <a:off x="0" y="0"/>
          <a:ext cx="0" cy="0"/>
          <a:chOff x="0" y="0"/>
          <a:chExt cx="0" cy="0"/>
        </a:xfrm>
      </p:grpSpPr>
      <p:pic>
        <p:nvPicPr>
          <p:cNvPr id="3" name="Google Shape;9;p2"/>
          <p:cNvPicPr/>
          <p:nvPr/>
        </p:nvPicPr>
        <p:blipFill>
          <a:blip r:embed="rId2">
            <a:alphaModFix amt="25000"/>
          </a:blip>
          <a:stretch/>
        </p:blipFill>
        <p:spPr>
          <a:xfrm>
            <a:off x="0" y="0"/>
            <a:ext cx="9143640" cy="5143320"/>
          </a:xfrm>
          <a:prstGeom prst="rect">
            <a:avLst/>
          </a:prstGeom>
          <a:noFill/>
          <a:ln w="0">
            <a:noFill/>
          </a:ln>
        </p:spPr>
      </p:pic>
      <p:sp>
        <p:nvSpPr>
          <p:cNvPr id="4" name="PlaceHolder 1"/>
          <p:cNvSpPr>
            <a:spLocks noGrp="1"/>
          </p:cNvSpPr>
          <p:nvPr>
            <p:ph type="body"/>
          </p:nvPr>
        </p:nvSpPr>
        <p:spPr>
          <a:xfrm>
            <a:off x="-10440" y="0"/>
            <a:ext cx="9154080" cy="5143320"/>
          </a:xfrm>
          <a:prstGeom prst="rect">
            <a:avLst/>
          </a:prstGeom>
          <a:noFill/>
          <a:ln w="0">
            <a:noFill/>
          </a:ln>
        </p:spPr>
        <p:txBody>
          <a:bodyPr lIns="90000" tIns="45000" rIns="90000" bIns="45000" anchor="t">
            <a:normAutofit/>
          </a:bodyPr>
          <a:lstStyle/>
          <a:p>
            <a:pPr marL="432000" indent="-324000">
              <a:spcBef>
                <a:spcPts val="1417"/>
              </a:spcBef>
              <a:buClr>
                <a:srgbClr val="FFFFFF"/>
              </a:buClr>
              <a:buSzPct val="45000"/>
              <a:buFont typeface="Wingdings" charset="2"/>
              <a:buChar char=""/>
            </a:pPr>
            <a:r>
              <a:rPr lang="fr-FR" sz="1800" b="0" u="none" strike="noStrike">
                <a:solidFill>
                  <a:srgbClr val="000000"/>
                </a:solidFill>
                <a:effectLst/>
                <a:uFillTx/>
                <a:latin typeface="Arial"/>
              </a:rPr>
              <a:t>Click to edit the outline text format</a:t>
            </a:r>
          </a:p>
          <a:p>
            <a:pPr marL="864000" lvl="1" indent="-324000">
              <a:spcBef>
                <a:spcPts val="1134"/>
              </a:spcBef>
              <a:buClr>
                <a:srgbClr val="FFFFFF"/>
              </a:buClr>
              <a:buSzPct val="75000"/>
              <a:buFont typeface="Symbol" charset="2"/>
              <a:buChar char=""/>
            </a:pPr>
            <a:r>
              <a:rPr lang="fr-FR" sz="1800" b="0" u="none" strike="noStrike">
                <a:solidFill>
                  <a:srgbClr val="000000"/>
                </a:solidFill>
                <a:effectLst/>
                <a:uFillTx/>
                <a:latin typeface="Arial"/>
              </a:rPr>
              <a:t>Second Outline Level</a:t>
            </a:r>
          </a:p>
          <a:p>
            <a:pPr marL="1296000" lvl="2" indent="-288000">
              <a:spcBef>
                <a:spcPts val="850"/>
              </a:spcBef>
              <a:buClr>
                <a:srgbClr val="FFFFFF"/>
              </a:buClr>
              <a:buSzPct val="45000"/>
              <a:buFont typeface="Wingdings" charset="2"/>
              <a:buChar char=""/>
            </a:pPr>
            <a:r>
              <a:rPr lang="fr-FR" sz="1800" b="0" u="none" strike="noStrike">
                <a:solidFill>
                  <a:srgbClr val="000000"/>
                </a:solidFill>
                <a:effectLst/>
                <a:uFillTx/>
                <a:latin typeface="Arial"/>
              </a:rPr>
              <a:t>Third Outline Level</a:t>
            </a:r>
          </a:p>
          <a:p>
            <a:pPr marL="1728000" lvl="3" indent="-216000">
              <a:spcBef>
                <a:spcPts val="567"/>
              </a:spcBef>
              <a:buClr>
                <a:srgbClr val="FFFFFF"/>
              </a:buClr>
              <a:buSzPct val="75000"/>
              <a:buFont typeface="Symbol" charset="2"/>
              <a:buChar char=""/>
            </a:pPr>
            <a:r>
              <a:rPr lang="fr-FR" sz="1800" b="0" u="none" strike="noStrike">
                <a:solidFill>
                  <a:srgbClr val="000000"/>
                </a:solidFill>
                <a:effectLst/>
                <a:uFillTx/>
                <a:latin typeface="Arial"/>
              </a:rPr>
              <a:t>Fourth Outline Level</a:t>
            </a:r>
          </a:p>
          <a:p>
            <a:pPr marL="2160000" lvl="4" indent="-216000">
              <a:spcBef>
                <a:spcPts val="283"/>
              </a:spcBef>
              <a:buClr>
                <a:srgbClr val="FFFFFF"/>
              </a:buClr>
              <a:buSzPct val="45000"/>
              <a:buFont typeface="Wingdings" charset="2"/>
              <a:buChar char=""/>
            </a:pPr>
            <a:r>
              <a:rPr lang="fr-FR" sz="1800" b="0" u="none" strike="noStrike">
                <a:solidFill>
                  <a:srgbClr val="000000"/>
                </a:solidFill>
                <a:effectLst/>
                <a:uFillTx/>
                <a:latin typeface="Arial"/>
              </a:rPr>
              <a:t>Fifth Outline Level</a:t>
            </a:r>
          </a:p>
          <a:p>
            <a:pPr marL="2592000" lvl="5" indent="-216000">
              <a:spcBef>
                <a:spcPts val="283"/>
              </a:spcBef>
              <a:buClr>
                <a:srgbClr val="FFFFFF"/>
              </a:buClr>
              <a:buSzPct val="45000"/>
              <a:buFont typeface="Wingdings" charset="2"/>
              <a:buChar char=""/>
            </a:pPr>
            <a:r>
              <a:rPr lang="fr-FR" sz="1800" b="0" u="none" strike="noStrike">
                <a:solidFill>
                  <a:srgbClr val="000000"/>
                </a:solidFill>
                <a:effectLst/>
                <a:uFillTx/>
                <a:latin typeface="Arial"/>
              </a:rPr>
              <a:t>Sixth Outline Level</a:t>
            </a:r>
          </a:p>
          <a:p>
            <a:pPr marL="3024000" lvl="6" indent="-216000">
              <a:spcBef>
                <a:spcPts val="283"/>
              </a:spcBef>
              <a:buClr>
                <a:srgbClr val="FFFFFF"/>
              </a:buClr>
              <a:buSzPct val="45000"/>
              <a:buFont typeface="Wingdings" charset="2"/>
              <a:buChar char=""/>
            </a:pPr>
            <a:r>
              <a:rPr lang="fr-FR" sz="1800" b="0" u="none" strike="noStrike">
                <a:solidFill>
                  <a:srgbClr val="000000"/>
                </a:solidFill>
                <a:effectLst/>
                <a:uFillTx/>
                <a:latin typeface="Arial"/>
              </a:rPr>
              <a:t>Seventh Outline Level</a:t>
            </a:r>
          </a:p>
        </p:txBody>
      </p:sp>
      <p:sp>
        <p:nvSpPr>
          <p:cNvPr id="2" name="PlaceHolder 2"/>
          <p:cNvSpPr>
            <a:spLocks noGrp="1"/>
          </p:cNvSpPr>
          <p:nvPr>
            <p:ph type="title"/>
          </p:nvPr>
        </p:nvSpPr>
        <p:spPr>
          <a:xfrm>
            <a:off x="650880" y="1983240"/>
            <a:ext cx="7841880" cy="1223640"/>
          </a:xfrm>
          <a:prstGeom prst="rect">
            <a:avLst/>
          </a:prstGeom>
          <a:noFill/>
          <a:ln w="0">
            <a:noFill/>
          </a:ln>
        </p:spPr>
        <p:txBody>
          <a:bodyPr lIns="91440" tIns="91440" rIns="91440" bIns="91440" anchor="ctr">
            <a:noAutofit/>
          </a:bodyPr>
          <a:lstStyle/>
          <a:p>
            <a:pPr indent="0">
              <a:buNone/>
            </a:pPr>
            <a:r>
              <a:rPr lang="fr-FR" sz="4800" b="0" u="none" strike="noStrike">
                <a:solidFill>
                  <a:schemeClr val="dk1"/>
                </a:solidFill>
                <a:effectLst/>
                <a:uFillTx/>
                <a:latin typeface="Arial"/>
              </a:rPr>
              <a:t>Click to edit the title text format</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BIG_NUMBER">
    <p:bg>
      <p:bgPr>
        <a:solidFill>
          <a:schemeClr val="lt1"/>
        </a:solidFill>
        <a:effectLst/>
      </p:bgPr>
    </p:bg>
    <p:spTree>
      <p:nvGrpSpPr>
        <p:cNvPr id="1" name=""/>
        <p:cNvGrpSpPr/>
        <p:nvPr/>
      </p:nvGrpSpPr>
      <p:grpSpPr>
        <a:xfrm>
          <a:off x="0" y="0"/>
          <a:ext cx="0" cy="0"/>
          <a:chOff x="0" y="0"/>
          <a:chExt cx="0" cy="0"/>
        </a:xfrm>
      </p:grpSpPr>
      <p:pic>
        <p:nvPicPr>
          <p:cNvPr id="3" name="Google Shape;51;p11"/>
          <p:cNvPicPr/>
          <p:nvPr/>
        </p:nvPicPr>
        <p:blipFill>
          <a:blip r:embed="rId2">
            <a:alphaModFix amt="25000"/>
          </a:blip>
          <a:stretch/>
        </p:blipFill>
        <p:spPr>
          <a:xfrm>
            <a:off x="0" y="0"/>
            <a:ext cx="9143640" cy="5143320"/>
          </a:xfrm>
          <a:prstGeom prst="rect">
            <a:avLst/>
          </a:prstGeom>
          <a:noFill/>
          <a:ln w="0">
            <a:noFill/>
          </a:ln>
        </p:spPr>
      </p:pic>
      <p:sp>
        <p:nvSpPr>
          <p:cNvPr id="4" name="PlaceHolder 1"/>
          <p:cNvSpPr>
            <a:spLocks noGrp="1"/>
          </p:cNvSpPr>
          <p:nvPr>
            <p:ph type="body"/>
          </p:nvPr>
        </p:nvSpPr>
        <p:spPr>
          <a:xfrm>
            <a:off x="-10440" y="0"/>
            <a:ext cx="9154080" cy="5143320"/>
          </a:xfrm>
          <a:prstGeom prst="rect">
            <a:avLst/>
          </a:prstGeom>
          <a:noFill/>
          <a:ln w="0">
            <a:noFill/>
          </a:ln>
        </p:spPr>
        <p:txBody>
          <a:bodyPr lIns="90000" tIns="45000" rIns="90000" bIns="45000" anchor="t">
            <a:normAutofit/>
          </a:bodyPr>
          <a:lstStyle/>
          <a:p>
            <a:pPr marL="432000" indent="-324000">
              <a:spcBef>
                <a:spcPts val="1417"/>
              </a:spcBef>
              <a:buClr>
                <a:srgbClr val="FFFFFF"/>
              </a:buClr>
              <a:buSzPct val="45000"/>
              <a:buFont typeface="Wingdings" charset="2"/>
              <a:buChar char=""/>
            </a:pPr>
            <a:r>
              <a:rPr lang="fr-FR" sz="1800" b="0" u="none" strike="noStrike">
                <a:solidFill>
                  <a:srgbClr val="000000"/>
                </a:solidFill>
                <a:effectLst/>
                <a:uFillTx/>
                <a:latin typeface="Arial"/>
              </a:rPr>
              <a:t>Click to edit the outline text format</a:t>
            </a:r>
          </a:p>
          <a:p>
            <a:pPr marL="864000" lvl="1" indent="-324000">
              <a:spcBef>
                <a:spcPts val="1134"/>
              </a:spcBef>
              <a:buClr>
                <a:srgbClr val="FFFFFF"/>
              </a:buClr>
              <a:buSzPct val="75000"/>
              <a:buFont typeface="Symbol" charset="2"/>
              <a:buChar char=""/>
            </a:pPr>
            <a:r>
              <a:rPr lang="fr-FR" sz="1800" b="0" u="none" strike="noStrike">
                <a:solidFill>
                  <a:srgbClr val="000000"/>
                </a:solidFill>
                <a:effectLst/>
                <a:uFillTx/>
                <a:latin typeface="Arial"/>
              </a:rPr>
              <a:t>Second Outline Level</a:t>
            </a:r>
          </a:p>
          <a:p>
            <a:pPr marL="1296000" lvl="2" indent="-288000">
              <a:spcBef>
                <a:spcPts val="850"/>
              </a:spcBef>
              <a:buClr>
                <a:srgbClr val="FFFFFF"/>
              </a:buClr>
              <a:buSzPct val="45000"/>
              <a:buFont typeface="Wingdings" charset="2"/>
              <a:buChar char=""/>
            </a:pPr>
            <a:r>
              <a:rPr lang="fr-FR" sz="1800" b="0" u="none" strike="noStrike">
                <a:solidFill>
                  <a:srgbClr val="000000"/>
                </a:solidFill>
                <a:effectLst/>
                <a:uFillTx/>
                <a:latin typeface="Arial"/>
              </a:rPr>
              <a:t>Third Outline Level</a:t>
            </a:r>
          </a:p>
          <a:p>
            <a:pPr marL="1728000" lvl="3" indent="-216000">
              <a:spcBef>
                <a:spcPts val="567"/>
              </a:spcBef>
              <a:buClr>
                <a:srgbClr val="FFFFFF"/>
              </a:buClr>
              <a:buSzPct val="75000"/>
              <a:buFont typeface="Symbol" charset="2"/>
              <a:buChar char=""/>
            </a:pPr>
            <a:r>
              <a:rPr lang="fr-FR" sz="1800" b="0" u="none" strike="noStrike">
                <a:solidFill>
                  <a:srgbClr val="000000"/>
                </a:solidFill>
                <a:effectLst/>
                <a:uFillTx/>
                <a:latin typeface="Arial"/>
              </a:rPr>
              <a:t>Fourth Outline Level</a:t>
            </a:r>
          </a:p>
          <a:p>
            <a:pPr marL="2160000" lvl="4" indent="-216000">
              <a:spcBef>
                <a:spcPts val="283"/>
              </a:spcBef>
              <a:buClr>
                <a:srgbClr val="FFFFFF"/>
              </a:buClr>
              <a:buSzPct val="45000"/>
              <a:buFont typeface="Wingdings" charset="2"/>
              <a:buChar char=""/>
            </a:pPr>
            <a:r>
              <a:rPr lang="fr-FR" sz="1800" b="0" u="none" strike="noStrike">
                <a:solidFill>
                  <a:srgbClr val="000000"/>
                </a:solidFill>
                <a:effectLst/>
                <a:uFillTx/>
                <a:latin typeface="Arial"/>
              </a:rPr>
              <a:t>Fifth Outline Level</a:t>
            </a:r>
          </a:p>
          <a:p>
            <a:pPr marL="2592000" lvl="5" indent="-216000">
              <a:spcBef>
                <a:spcPts val="283"/>
              </a:spcBef>
              <a:buClr>
                <a:srgbClr val="FFFFFF"/>
              </a:buClr>
              <a:buSzPct val="45000"/>
              <a:buFont typeface="Wingdings" charset="2"/>
              <a:buChar char=""/>
            </a:pPr>
            <a:r>
              <a:rPr lang="fr-FR" sz="1800" b="0" u="none" strike="noStrike">
                <a:solidFill>
                  <a:srgbClr val="000000"/>
                </a:solidFill>
                <a:effectLst/>
                <a:uFillTx/>
                <a:latin typeface="Arial"/>
              </a:rPr>
              <a:t>Sixth Outline Level</a:t>
            </a:r>
          </a:p>
          <a:p>
            <a:pPr marL="3024000" lvl="6" indent="-216000">
              <a:spcBef>
                <a:spcPts val="283"/>
              </a:spcBef>
              <a:buClr>
                <a:srgbClr val="FFFFFF"/>
              </a:buClr>
              <a:buSzPct val="45000"/>
              <a:buFont typeface="Wingdings" charset="2"/>
              <a:buChar char=""/>
            </a:pPr>
            <a:r>
              <a:rPr lang="fr-FR" sz="1800" b="0" u="none" strike="noStrike">
                <a:solidFill>
                  <a:srgbClr val="000000"/>
                </a:solidFill>
                <a:effectLst/>
                <a:uFillTx/>
                <a:latin typeface="Arial"/>
              </a:rPr>
              <a:t>Seventh Outline Level</a:t>
            </a:r>
          </a:p>
        </p:txBody>
      </p:sp>
      <p:sp>
        <p:nvSpPr>
          <p:cNvPr id="5" name="PlaceHolder 2"/>
          <p:cNvSpPr>
            <a:spLocks noGrp="1"/>
          </p:cNvSpPr>
          <p:nvPr>
            <p:ph type="title"/>
          </p:nvPr>
        </p:nvSpPr>
        <p:spPr>
          <a:xfrm>
            <a:off x="1284120" y="2171880"/>
            <a:ext cx="6575760" cy="799200"/>
          </a:xfrm>
          <a:prstGeom prst="rect">
            <a:avLst/>
          </a:prstGeom>
          <a:noFill/>
          <a:ln w="0">
            <a:noFill/>
          </a:ln>
        </p:spPr>
        <p:txBody>
          <a:bodyPr lIns="91440" tIns="91440" rIns="91440" bIns="91440" anchor="ctr">
            <a:noAutofit/>
          </a:bodyPr>
          <a:lstStyle/>
          <a:p>
            <a:pPr indent="0" algn="ctr">
              <a:lnSpc>
                <a:spcPct val="100000"/>
              </a:lnSpc>
              <a:buNone/>
            </a:pPr>
            <a:r>
              <a:rPr lang="fr-FR" sz="4500" b="0" u="none" strike="noStrike">
                <a:solidFill>
                  <a:schemeClr val="dk1"/>
                </a:solidFill>
                <a:effectLst/>
                <a:uFillTx/>
                <a:latin typeface="Savate Light"/>
                <a:ea typeface="Savate Light"/>
              </a:rPr>
              <a:t>xx%</a:t>
            </a:r>
            <a:endParaRPr lang="fr-FR" sz="4500" b="0" u="none" strike="noStrike">
              <a:solidFill>
                <a:schemeClr val="dk1"/>
              </a:solidFill>
              <a:effectLst/>
              <a:uFillTx/>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accent6"/>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CUSTOM_30_1">
    <p:bg>
      <p:bgPr>
        <a:solidFill>
          <a:schemeClr val="lt1"/>
        </a:solidFill>
        <a:effectLst/>
      </p:bgPr>
    </p:bg>
    <p:spTree>
      <p:nvGrpSpPr>
        <p:cNvPr id="1" name=""/>
        <p:cNvGrpSpPr/>
        <p:nvPr/>
      </p:nvGrpSpPr>
      <p:grpSpPr>
        <a:xfrm>
          <a:off x="0" y="0"/>
          <a:ext cx="0" cy="0"/>
          <a:chOff x="0" y="0"/>
          <a:chExt cx="0" cy="0"/>
        </a:xfrm>
      </p:grpSpPr>
      <p:pic>
        <p:nvPicPr>
          <p:cNvPr id="6" name="Google Shape;57;p13"/>
          <p:cNvPicPr/>
          <p:nvPr/>
        </p:nvPicPr>
        <p:blipFill>
          <a:blip r:embed="rId2">
            <a:alphaModFix amt="25000"/>
          </a:blip>
          <a:stretch/>
        </p:blipFill>
        <p:spPr>
          <a:xfrm>
            <a:off x="0" y="0"/>
            <a:ext cx="9143640" cy="5143320"/>
          </a:xfrm>
          <a:prstGeom prst="rect">
            <a:avLst/>
          </a:prstGeom>
          <a:noFill/>
          <a:ln w="0">
            <a:noFill/>
          </a:ln>
        </p:spPr>
      </p:pic>
      <p:sp>
        <p:nvSpPr>
          <p:cNvPr id="7" name="PlaceHolder 1"/>
          <p:cNvSpPr>
            <a:spLocks noGrp="1"/>
          </p:cNvSpPr>
          <p:nvPr>
            <p:ph type="body"/>
          </p:nvPr>
        </p:nvSpPr>
        <p:spPr>
          <a:xfrm>
            <a:off x="4582800" y="6480"/>
            <a:ext cx="4560840" cy="5143320"/>
          </a:xfrm>
          <a:prstGeom prst="rect">
            <a:avLst/>
          </a:prstGeom>
          <a:noFill/>
          <a:ln w="0">
            <a:noFill/>
          </a:ln>
        </p:spPr>
        <p:txBody>
          <a:bodyPr lIns="90000" tIns="45000" rIns="90000" bIns="45000" anchor="t">
            <a:normAutofit/>
          </a:bodyPr>
          <a:lstStyle/>
          <a:p>
            <a:pPr marL="432000" indent="-324000">
              <a:spcBef>
                <a:spcPts val="1417"/>
              </a:spcBef>
              <a:buClr>
                <a:srgbClr val="FFFFFF"/>
              </a:buClr>
              <a:buSzPct val="45000"/>
              <a:buFont typeface="Wingdings" charset="2"/>
              <a:buChar char=""/>
            </a:pPr>
            <a:r>
              <a:rPr lang="fr-FR" sz="1800" b="0" u="none" strike="noStrike">
                <a:solidFill>
                  <a:srgbClr val="000000"/>
                </a:solidFill>
                <a:effectLst/>
                <a:uFillTx/>
                <a:latin typeface="Arial"/>
              </a:rPr>
              <a:t>Click to edit the outline text format</a:t>
            </a:r>
          </a:p>
          <a:p>
            <a:pPr marL="864000" lvl="1" indent="-324000">
              <a:spcBef>
                <a:spcPts val="1134"/>
              </a:spcBef>
              <a:buClr>
                <a:srgbClr val="FFFFFF"/>
              </a:buClr>
              <a:buSzPct val="75000"/>
              <a:buFont typeface="Symbol" charset="2"/>
              <a:buChar char=""/>
            </a:pPr>
            <a:r>
              <a:rPr lang="fr-FR" sz="1800" b="0" u="none" strike="noStrike">
                <a:solidFill>
                  <a:srgbClr val="000000"/>
                </a:solidFill>
                <a:effectLst/>
                <a:uFillTx/>
                <a:latin typeface="Arial"/>
              </a:rPr>
              <a:t>Second Outline Level</a:t>
            </a:r>
          </a:p>
          <a:p>
            <a:pPr marL="1296000" lvl="2" indent="-288000">
              <a:spcBef>
                <a:spcPts val="850"/>
              </a:spcBef>
              <a:buClr>
                <a:srgbClr val="FFFFFF"/>
              </a:buClr>
              <a:buSzPct val="45000"/>
              <a:buFont typeface="Wingdings" charset="2"/>
              <a:buChar char=""/>
            </a:pPr>
            <a:r>
              <a:rPr lang="fr-FR" sz="1800" b="0" u="none" strike="noStrike">
                <a:solidFill>
                  <a:srgbClr val="000000"/>
                </a:solidFill>
                <a:effectLst/>
                <a:uFillTx/>
                <a:latin typeface="Arial"/>
              </a:rPr>
              <a:t>Third Outline Level</a:t>
            </a:r>
          </a:p>
          <a:p>
            <a:pPr marL="1728000" lvl="3" indent="-216000">
              <a:spcBef>
                <a:spcPts val="567"/>
              </a:spcBef>
              <a:buClr>
                <a:srgbClr val="FFFFFF"/>
              </a:buClr>
              <a:buSzPct val="75000"/>
              <a:buFont typeface="Symbol" charset="2"/>
              <a:buChar char=""/>
            </a:pPr>
            <a:r>
              <a:rPr lang="fr-FR" sz="1800" b="0" u="none" strike="noStrike">
                <a:solidFill>
                  <a:srgbClr val="000000"/>
                </a:solidFill>
                <a:effectLst/>
                <a:uFillTx/>
                <a:latin typeface="Arial"/>
              </a:rPr>
              <a:t>Fourth Outline Level</a:t>
            </a:r>
          </a:p>
          <a:p>
            <a:pPr marL="2160000" lvl="4" indent="-216000">
              <a:spcBef>
                <a:spcPts val="283"/>
              </a:spcBef>
              <a:buClr>
                <a:srgbClr val="FFFFFF"/>
              </a:buClr>
              <a:buSzPct val="45000"/>
              <a:buFont typeface="Wingdings" charset="2"/>
              <a:buChar char=""/>
            </a:pPr>
            <a:r>
              <a:rPr lang="fr-FR" sz="1800" b="0" u="none" strike="noStrike">
                <a:solidFill>
                  <a:srgbClr val="000000"/>
                </a:solidFill>
                <a:effectLst/>
                <a:uFillTx/>
                <a:latin typeface="Arial"/>
              </a:rPr>
              <a:t>Fifth Outline Level</a:t>
            </a:r>
          </a:p>
          <a:p>
            <a:pPr marL="2592000" lvl="5" indent="-216000">
              <a:spcBef>
                <a:spcPts val="283"/>
              </a:spcBef>
              <a:buClr>
                <a:srgbClr val="FFFFFF"/>
              </a:buClr>
              <a:buSzPct val="45000"/>
              <a:buFont typeface="Wingdings" charset="2"/>
              <a:buChar char=""/>
            </a:pPr>
            <a:r>
              <a:rPr lang="fr-FR" sz="1800" b="0" u="none" strike="noStrike">
                <a:solidFill>
                  <a:srgbClr val="000000"/>
                </a:solidFill>
                <a:effectLst/>
                <a:uFillTx/>
                <a:latin typeface="Arial"/>
              </a:rPr>
              <a:t>Sixth Outline Level</a:t>
            </a:r>
          </a:p>
          <a:p>
            <a:pPr marL="3024000" lvl="6" indent="-216000">
              <a:spcBef>
                <a:spcPts val="283"/>
              </a:spcBef>
              <a:buClr>
                <a:srgbClr val="FFFFFF"/>
              </a:buClr>
              <a:buSzPct val="45000"/>
              <a:buFont typeface="Wingdings" charset="2"/>
              <a:buChar char=""/>
            </a:pPr>
            <a:r>
              <a:rPr lang="fr-FR" sz="1800" b="0" u="none" strike="noStrike">
                <a:solidFill>
                  <a:srgbClr val="000000"/>
                </a:solidFill>
                <a:effectLst/>
                <a:uFillTx/>
                <a:latin typeface="Arial"/>
              </a:rPr>
              <a:t>Seventh Outline Level</a:t>
            </a:r>
          </a:p>
        </p:txBody>
      </p:sp>
      <p:sp>
        <p:nvSpPr>
          <p:cNvPr id="8" name="PlaceHolder 2"/>
          <p:cNvSpPr>
            <a:spLocks noGrp="1"/>
          </p:cNvSpPr>
          <p:nvPr>
            <p:ph type="title"/>
          </p:nvPr>
        </p:nvSpPr>
        <p:spPr>
          <a:xfrm>
            <a:off x="5325480" y="1720800"/>
            <a:ext cx="3075840" cy="1701720"/>
          </a:xfrm>
          <a:prstGeom prst="rect">
            <a:avLst/>
          </a:prstGeom>
          <a:noFill/>
          <a:ln w="0">
            <a:noFill/>
          </a:ln>
        </p:spPr>
        <p:txBody>
          <a:bodyPr lIns="91440" tIns="91440" rIns="91440" bIns="91440" anchor="ctr">
            <a:noAutofit/>
          </a:bodyPr>
          <a:lstStyle/>
          <a:p>
            <a:pPr indent="0">
              <a:buNone/>
            </a:pPr>
            <a:r>
              <a:rPr lang="fr-FR" sz="3000" b="0" u="none" strike="noStrike">
                <a:solidFill>
                  <a:schemeClr val="dk1"/>
                </a:solidFill>
                <a:effectLst/>
                <a:uFillTx/>
                <a:latin typeface="Arial"/>
              </a:rPr>
              <a:t>Click to edit the title text format</a:t>
            </a:r>
          </a:p>
        </p:txBody>
      </p:sp>
      <p:sp>
        <p:nvSpPr>
          <p:cNvPr id="9" name="PlaceHolder 3"/>
          <p:cNvSpPr>
            <a:spLocks noGrp="1"/>
          </p:cNvSpPr>
          <p:nvPr>
            <p:ph type="title"/>
          </p:nvPr>
        </p:nvSpPr>
        <p:spPr>
          <a:xfrm>
            <a:off x="228600" y="1612800"/>
            <a:ext cx="836280" cy="310320"/>
          </a:xfrm>
          <a:prstGeom prst="rect">
            <a:avLst/>
          </a:prstGeom>
          <a:noFill/>
          <a:ln w="0">
            <a:noFill/>
          </a:ln>
        </p:spPr>
        <p:txBody>
          <a:bodyPr lIns="91440" tIns="91440" rIns="91440" bIns="91440" anchor="ctr">
            <a:noAutofit/>
          </a:bodyPr>
          <a:lstStyle/>
          <a:p>
            <a:pPr indent="0">
              <a:lnSpc>
                <a:spcPct val="100000"/>
              </a:lnSpc>
              <a:buNone/>
            </a:pPr>
            <a:r>
              <a:rPr lang="fr-FR" sz="1600" b="0" u="none" strike="noStrike">
                <a:solidFill>
                  <a:schemeClr val="dk1"/>
                </a:solidFill>
                <a:effectLst/>
                <a:uFillTx/>
                <a:latin typeface="Work Sans SemiBold"/>
                <a:ea typeface="Work Sans SemiBold"/>
              </a:rPr>
              <a:t>xx%</a:t>
            </a:r>
            <a:endParaRPr lang="fr-FR" sz="1600" b="0" u="none" strike="noStrike">
              <a:solidFill>
                <a:schemeClr val="dk1"/>
              </a:solidFill>
              <a:effectLst/>
              <a:uFillTx/>
              <a:latin typeface="Arial"/>
            </a:endParaRPr>
          </a:p>
        </p:txBody>
      </p:sp>
      <p:sp>
        <p:nvSpPr>
          <p:cNvPr id="10" name="PlaceHolder 4"/>
          <p:cNvSpPr>
            <a:spLocks noGrp="1"/>
          </p:cNvSpPr>
          <p:nvPr>
            <p:ph type="title"/>
          </p:nvPr>
        </p:nvSpPr>
        <p:spPr>
          <a:xfrm>
            <a:off x="228600" y="702720"/>
            <a:ext cx="836280" cy="310320"/>
          </a:xfrm>
          <a:prstGeom prst="rect">
            <a:avLst/>
          </a:prstGeom>
          <a:noFill/>
          <a:ln w="0">
            <a:noFill/>
          </a:ln>
        </p:spPr>
        <p:txBody>
          <a:bodyPr lIns="91440" tIns="91440" rIns="91440" bIns="91440" anchor="ctr">
            <a:noAutofit/>
          </a:bodyPr>
          <a:lstStyle/>
          <a:p>
            <a:pPr indent="0">
              <a:lnSpc>
                <a:spcPct val="100000"/>
              </a:lnSpc>
              <a:buNone/>
            </a:pPr>
            <a:r>
              <a:rPr lang="fr-FR" sz="1600" b="0" u="none" strike="noStrike">
                <a:solidFill>
                  <a:schemeClr val="dk1"/>
                </a:solidFill>
                <a:effectLst/>
                <a:uFillTx/>
                <a:latin typeface="Work Sans SemiBold"/>
                <a:ea typeface="Work Sans SemiBold"/>
              </a:rPr>
              <a:t>xx%</a:t>
            </a:r>
            <a:endParaRPr lang="fr-FR" sz="1600" b="0" u="none" strike="noStrike">
              <a:solidFill>
                <a:schemeClr val="dk1"/>
              </a:solidFill>
              <a:effectLst/>
              <a:uFillTx/>
              <a:latin typeface="Arial"/>
            </a:endParaRPr>
          </a:p>
        </p:txBody>
      </p:sp>
      <p:sp>
        <p:nvSpPr>
          <p:cNvPr id="11" name="PlaceHolder 5"/>
          <p:cNvSpPr>
            <a:spLocks noGrp="1"/>
          </p:cNvSpPr>
          <p:nvPr>
            <p:ph type="title"/>
          </p:nvPr>
        </p:nvSpPr>
        <p:spPr>
          <a:xfrm>
            <a:off x="228600" y="2067840"/>
            <a:ext cx="836280" cy="310320"/>
          </a:xfrm>
          <a:prstGeom prst="rect">
            <a:avLst/>
          </a:prstGeom>
          <a:noFill/>
          <a:ln w="0">
            <a:noFill/>
          </a:ln>
        </p:spPr>
        <p:txBody>
          <a:bodyPr lIns="91440" tIns="91440" rIns="91440" bIns="91440" anchor="ctr">
            <a:noAutofit/>
          </a:bodyPr>
          <a:lstStyle/>
          <a:p>
            <a:pPr indent="0">
              <a:lnSpc>
                <a:spcPct val="100000"/>
              </a:lnSpc>
              <a:buNone/>
            </a:pPr>
            <a:r>
              <a:rPr lang="fr-FR" sz="1600" b="0" u="none" strike="noStrike">
                <a:solidFill>
                  <a:schemeClr val="dk1"/>
                </a:solidFill>
                <a:effectLst/>
                <a:uFillTx/>
                <a:latin typeface="Work Sans SemiBold"/>
                <a:ea typeface="Work Sans SemiBold"/>
              </a:rPr>
              <a:t>xx%</a:t>
            </a:r>
            <a:endParaRPr lang="fr-FR" sz="1600" b="0" u="none" strike="noStrike">
              <a:solidFill>
                <a:schemeClr val="dk1"/>
              </a:solidFill>
              <a:effectLst/>
              <a:uFillTx/>
              <a:latin typeface="Arial"/>
            </a:endParaRPr>
          </a:p>
        </p:txBody>
      </p:sp>
      <p:sp>
        <p:nvSpPr>
          <p:cNvPr id="12" name="PlaceHolder 6"/>
          <p:cNvSpPr>
            <a:spLocks noGrp="1"/>
          </p:cNvSpPr>
          <p:nvPr>
            <p:ph type="title"/>
          </p:nvPr>
        </p:nvSpPr>
        <p:spPr>
          <a:xfrm>
            <a:off x="228600" y="2522520"/>
            <a:ext cx="836280" cy="310320"/>
          </a:xfrm>
          <a:prstGeom prst="rect">
            <a:avLst/>
          </a:prstGeom>
          <a:noFill/>
          <a:ln w="0">
            <a:noFill/>
          </a:ln>
        </p:spPr>
        <p:txBody>
          <a:bodyPr lIns="91440" tIns="91440" rIns="91440" bIns="91440" anchor="ctr">
            <a:noAutofit/>
          </a:bodyPr>
          <a:lstStyle/>
          <a:p>
            <a:pPr indent="0">
              <a:lnSpc>
                <a:spcPct val="100000"/>
              </a:lnSpc>
              <a:buNone/>
            </a:pPr>
            <a:r>
              <a:rPr lang="fr-FR" sz="1600" b="0" u="none" strike="noStrike">
                <a:solidFill>
                  <a:schemeClr val="dk1"/>
                </a:solidFill>
                <a:effectLst/>
                <a:uFillTx/>
                <a:latin typeface="Work Sans SemiBold"/>
                <a:ea typeface="Work Sans SemiBold"/>
              </a:rPr>
              <a:t>xx%</a:t>
            </a:r>
            <a:endParaRPr lang="fr-FR" sz="1600" b="0" u="none" strike="noStrike">
              <a:solidFill>
                <a:schemeClr val="dk1"/>
              </a:solidFill>
              <a:effectLst/>
              <a:uFillTx/>
              <a:latin typeface="Arial"/>
            </a:endParaRPr>
          </a:p>
        </p:txBody>
      </p:sp>
      <p:sp>
        <p:nvSpPr>
          <p:cNvPr id="13" name="PlaceHolder 7"/>
          <p:cNvSpPr>
            <a:spLocks noGrp="1"/>
          </p:cNvSpPr>
          <p:nvPr>
            <p:ph type="title"/>
          </p:nvPr>
        </p:nvSpPr>
        <p:spPr>
          <a:xfrm>
            <a:off x="228600" y="248400"/>
            <a:ext cx="836280" cy="310320"/>
          </a:xfrm>
          <a:prstGeom prst="rect">
            <a:avLst/>
          </a:prstGeom>
          <a:noFill/>
          <a:ln w="0">
            <a:noFill/>
          </a:ln>
        </p:spPr>
        <p:txBody>
          <a:bodyPr lIns="91440" tIns="91440" rIns="91440" bIns="91440" anchor="ctr">
            <a:noAutofit/>
          </a:bodyPr>
          <a:lstStyle/>
          <a:p>
            <a:pPr indent="0">
              <a:lnSpc>
                <a:spcPct val="100000"/>
              </a:lnSpc>
              <a:buNone/>
            </a:pPr>
            <a:r>
              <a:rPr lang="fr-FR" sz="1600" b="0" u="none" strike="noStrike">
                <a:solidFill>
                  <a:schemeClr val="dk1"/>
                </a:solidFill>
                <a:effectLst/>
                <a:uFillTx/>
                <a:latin typeface="Work Sans SemiBold"/>
                <a:ea typeface="Work Sans SemiBold"/>
              </a:rPr>
              <a:t>xx%</a:t>
            </a:r>
            <a:endParaRPr lang="fr-FR" sz="1600" b="0" u="none" strike="noStrike">
              <a:solidFill>
                <a:schemeClr val="dk1"/>
              </a:solidFill>
              <a:effectLst/>
              <a:uFillTx/>
              <a:latin typeface="Arial"/>
            </a:endParaRPr>
          </a:p>
        </p:txBody>
      </p:sp>
      <p:sp>
        <p:nvSpPr>
          <p:cNvPr id="14" name="PlaceHolder 8"/>
          <p:cNvSpPr>
            <a:spLocks noGrp="1"/>
          </p:cNvSpPr>
          <p:nvPr>
            <p:ph type="title"/>
          </p:nvPr>
        </p:nvSpPr>
        <p:spPr>
          <a:xfrm>
            <a:off x="228600" y="1157760"/>
            <a:ext cx="836280" cy="310320"/>
          </a:xfrm>
          <a:prstGeom prst="rect">
            <a:avLst/>
          </a:prstGeom>
          <a:noFill/>
          <a:ln w="0">
            <a:noFill/>
          </a:ln>
        </p:spPr>
        <p:txBody>
          <a:bodyPr lIns="91440" tIns="91440" rIns="91440" bIns="91440" anchor="ctr">
            <a:noAutofit/>
          </a:bodyPr>
          <a:lstStyle/>
          <a:p>
            <a:pPr indent="0">
              <a:lnSpc>
                <a:spcPct val="100000"/>
              </a:lnSpc>
              <a:buNone/>
            </a:pPr>
            <a:r>
              <a:rPr lang="fr-FR" sz="1600" b="0" u="none" strike="noStrike">
                <a:solidFill>
                  <a:schemeClr val="dk1"/>
                </a:solidFill>
                <a:effectLst/>
                <a:uFillTx/>
                <a:latin typeface="Work Sans SemiBold"/>
                <a:ea typeface="Work Sans SemiBold"/>
              </a:rPr>
              <a:t>xx%</a:t>
            </a:r>
            <a:endParaRPr lang="fr-FR" sz="1600" b="0" u="none" strike="noStrike">
              <a:solidFill>
                <a:schemeClr val="dk1"/>
              </a:solidFill>
              <a:effectLst/>
              <a:uFillTx/>
              <a:latin typeface="Arial"/>
            </a:endParaRPr>
          </a:p>
        </p:txBody>
      </p:sp>
      <p:sp>
        <p:nvSpPr>
          <p:cNvPr id="15" name="PlaceHolder 9"/>
          <p:cNvSpPr>
            <a:spLocks noGrp="1"/>
          </p:cNvSpPr>
          <p:nvPr>
            <p:ph type="title"/>
          </p:nvPr>
        </p:nvSpPr>
        <p:spPr>
          <a:xfrm>
            <a:off x="228600" y="2977560"/>
            <a:ext cx="836280" cy="310320"/>
          </a:xfrm>
          <a:prstGeom prst="rect">
            <a:avLst/>
          </a:prstGeom>
          <a:noFill/>
          <a:ln w="0">
            <a:noFill/>
          </a:ln>
        </p:spPr>
        <p:txBody>
          <a:bodyPr lIns="91440" tIns="91440" rIns="91440" bIns="91440" anchor="ctr">
            <a:noAutofit/>
          </a:bodyPr>
          <a:lstStyle/>
          <a:p>
            <a:pPr indent="0">
              <a:lnSpc>
                <a:spcPct val="100000"/>
              </a:lnSpc>
              <a:buNone/>
            </a:pPr>
            <a:r>
              <a:rPr lang="fr-FR" sz="1600" b="0" u="none" strike="noStrike">
                <a:solidFill>
                  <a:schemeClr val="dk1"/>
                </a:solidFill>
                <a:effectLst/>
                <a:uFillTx/>
                <a:latin typeface="Work Sans SemiBold"/>
                <a:ea typeface="Work Sans SemiBold"/>
              </a:rPr>
              <a:t>xx%</a:t>
            </a:r>
            <a:endParaRPr lang="fr-FR" sz="1600" b="0" u="none" strike="noStrike">
              <a:solidFill>
                <a:schemeClr val="dk1"/>
              </a:solidFill>
              <a:effectLst/>
              <a:uFillTx/>
              <a:latin typeface="Arial"/>
            </a:endParaRPr>
          </a:p>
        </p:txBody>
      </p:sp>
      <p:sp>
        <p:nvSpPr>
          <p:cNvPr id="16" name="PlaceHolder 10"/>
          <p:cNvSpPr>
            <a:spLocks noGrp="1"/>
          </p:cNvSpPr>
          <p:nvPr>
            <p:ph type="title"/>
          </p:nvPr>
        </p:nvSpPr>
        <p:spPr>
          <a:xfrm>
            <a:off x="228600" y="3432600"/>
            <a:ext cx="836280" cy="310320"/>
          </a:xfrm>
          <a:prstGeom prst="rect">
            <a:avLst/>
          </a:prstGeom>
          <a:noFill/>
          <a:ln w="0">
            <a:noFill/>
          </a:ln>
        </p:spPr>
        <p:txBody>
          <a:bodyPr lIns="91440" tIns="91440" rIns="91440" bIns="91440" anchor="ctr">
            <a:noAutofit/>
          </a:bodyPr>
          <a:lstStyle/>
          <a:p>
            <a:pPr indent="0">
              <a:lnSpc>
                <a:spcPct val="100000"/>
              </a:lnSpc>
              <a:buNone/>
            </a:pPr>
            <a:r>
              <a:rPr lang="fr-FR" sz="1600" b="0" u="none" strike="noStrike">
                <a:solidFill>
                  <a:schemeClr val="dk1"/>
                </a:solidFill>
                <a:effectLst/>
                <a:uFillTx/>
                <a:latin typeface="Work Sans SemiBold"/>
                <a:ea typeface="Work Sans SemiBold"/>
              </a:rPr>
              <a:t>xx%</a:t>
            </a:r>
            <a:endParaRPr lang="fr-FR" sz="1600" b="0" u="none" strike="noStrike">
              <a:solidFill>
                <a:schemeClr val="dk1"/>
              </a:solidFill>
              <a:effectLst/>
              <a:uFillTx/>
              <a:latin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CUSTOM">
    <p:bg>
      <p:bgPr>
        <a:solidFill>
          <a:schemeClr val="lt1"/>
        </a:solidFill>
        <a:effectLst/>
      </p:bgPr>
    </p:bg>
    <p:spTree>
      <p:nvGrpSpPr>
        <p:cNvPr id="1" name=""/>
        <p:cNvGrpSpPr/>
        <p:nvPr/>
      </p:nvGrpSpPr>
      <p:grpSpPr>
        <a:xfrm>
          <a:off x="0" y="0"/>
          <a:ext cx="0" cy="0"/>
          <a:chOff x="0" y="0"/>
          <a:chExt cx="0" cy="0"/>
        </a:xfrm>
      </p:grpSpPr>
      <p:pic>
        <p:nvPicPr>
          <p:cNvPr id="17" name="Google Shape;77;p14"/>
          <p:cNvPicPr/>
          <p:nvPr/>
        </p:nvPicPr>
        <p:blipFill>
          <a:blip r:embed="rId2">
            <a:alphaModFix amt="25000"/>
          </a:blip>
          <a:stretch/>
        </p:blipFill>
        <p:spPr>
          <a:xfrm>
            <a:off x="0" y="0"/>
            <a:ext cx="9143640" cy="5143320"/>
          </a:xfrm>
          <a:prstGeom prst="rect">
            <a:avLst/>
          </a:prstGeom>
          <a:noFill/>
          <a:ln w="0">
            <a:noFill/>
          </a:ln>
        </p:spPr>
      </p:pic>
      <p:sp>
        <p:nvSpPr>
          <p:cNvPr id="18" name="PlaceHolder 1"/>
          <p:cNvSpPr>
            <a:spLocks noGrp="1"/>
          </p:cNvSpPr>
          <p:nvPr>
            <p:ph type="title"/>
          </p:nvPr>
        </p:nvSpPr>
        <p:spPr>
          <a:xfrm>
            <a:off x="704880" y="3769560"/>
            <a:ext cx="5562360" cy="698040"/>
          </a:xfrm>
          <a:prstGeom prst="rect">
            <a:avLst/>
          </a:prstGeom>
          <a:noFill/>
          <a:ln w="0">
            <a:noFill/>
          </a:ln>
        </p:spPr>
        <p:txBody>
          <a:bodyPr lIns="91440" tIns="91440" rIns="91440" bIns="91440" anchor="ctr">
            <a:noAutofit/>
          </a:bodyPr>
          <a:lstStyle/>
          <a:p>
            <a:pPr indent="0">
              <a:buNone/>
            </a:pPr>
            <a:r>
              <a:rPr lang="fr-FR" sz="4000" b="0" u="none" strike="noStrike">
                <a:solidFill>
                  <a:schemeClr val="dk1"/>
                </a:solidFill>
                <a:effectLst/>
                <a:uFillTx/>
                <a:latin typeface="Arial"/>
              </a:rPr>
              <a:t>Click to edit the title text format</a:t>
            </a:r>
          </a:p>
        </p:txBody>
      </p:sp>
      <p:sp>
        <p:nvSpPr>
          <p:cNvPr id="19" name="PlaceHolder 2"/>
          <p:cNvSpPr>
            <a:spLocks noGrp="1"/>
          </p:cNvSpPr>
          <p:nvPr>
            <p:ph type="body"/>
          </p:nvPr>
        </p:nvSpPr>
        <p:spPr>
          <a:xfrm>
            <a:off x="457200" y="1203480"/>
            <a:ext cx="8229240" cy="2982960"/>
          </a:xfrm>
          <a:prstGeom prst="rect">
            <a:avLst/>
          </a:prstGeom>
          <a:noFill/>
          <a:ln w="0">
            <a:noFill/>
          </a:ln>
        </p:spPr>
        <p:txBody>
          <a:bodyPr lIns="0" tIns="0" rIns="0" bIns="0" anchor="t">
            <a:normAutofit/>
          </a:bodyPr>
          <a:lstStyle/>
          <a:p>
            <a:pPr marL="432000" indent="-324000">
              <a:spcBef>
                <a:spcPts val="1417"/>
              </a:spcBef>
              <a:buClr>
                <a:srgbClr val="FFFFFF"/>
              </a:buClr>
              <a:buSzPct val="45000"/>
              <a:buFont typeface="Wingdings" charset="2"/>
              <a:buChar char=""/>
            </a:pPr>
            <a:r>
              <a:rPr lang="fr-FR" sz="1400" b="0" u="none" strike="noStrike">
                <a:solidFill>
                  <a:srgbClr val="000000"/>
                </a:solidFill>
                <a:effectLst/>
                <a:uFillTx/>
                <a:latin typeface="Arial"/>
              </a:rPr>
              <a:t>Click to edit the outline text format</a:t>
            </a:r>
          </a:p>
          <a:p>
            <a:pPr marL="864000" lvl="1" indent="-324000">
              <a:spcBef>
                <a:spcPts val="1134"/>
              </a:spcBef>
              <a:buClr>
                <a:srgbClr val="FFFFFF"/>
              </a:buClr>
              <a:buSzPct val="75000"/>
              <a:buFont typeface="Symbol" charset="2"/>
              <a:buChar char=""/>
            </a:pPr>
            <a:r>
              <a:rPr lang="fr-FR" sz="1400" b="0" u="none" strike="noStrike">
                <a:solidFill>
                  <a:srgbClr val="000000"/>
                </a:solidFill>
                <a:effectLst/>
                <a:uFillTx/>
                <a:latin typeface="Arial"/>
              </a:rPr>
              <a:t>Second Outline Level</a:t>
            </a:r>
          </a:p>
          <a:p>
            <a:pPr marL="1296000" lvl="2" indent="-288000">
              <a:spcBef>
                <a:spcPts val="850"/>
              </a:spcBef>
              <a:buClr>
                <a:srgbClr val="FFFFFF"/>
              </a:buClr>
              <a:buSzPct val="45000"/>
              <a:buFont typeface="Wingdings" charset="2"/>
              <a:buChar char=""/>
            </a:pPr>
            <a:r>
              <a:rPr lang="fr-FR" sz="1400" b="0" u="none" strike="noStrike">
                <a:solidFill>
                  <a:srgbClr val="000000"/>
                </a:solidFill>
                <a:effectLst/>
                <a:uFillTx/>
                <a:latin typeface="Arial"/>
              </a:rPr>
              <a:t>Third Outline Level</a:t>
            </a:r>
          </a:p>
          <a:p>
            <a:pPr marL="1728000" lvl="3" indent="-216000">
              <a:spcBef>
                <a:spcPts val="567"/>
              </a:spcBef>
              <a:buClr>
                <a:srgbClr val="FFFFFF"/>
              </a:buClr>
              <a:buSzPct val="75000"/>
              <a:buFont typeface="Symbol" charset="2"/>
              <a:buChar char=""/>
            </a:pPr>
            <a:r>
              <a:rPr lang="fr-FR" sz="1400" b="0" u="none" strike="noStrike">
                <a:solidFill>
                  <a:srgbClr val="000000"/>
                </a:solidFill>
                <a:effectLst/>
                <a:uFillTx/>
                <a:latin typeface="Arial"/>
              </a:rPr>
              <a:t>Fourth Outline Level</a:t>
            </a:r>
          </a:p>
          <a:p>
            <a:pPr marL="2160000" lvl="4" indent="-216000">
              <a:spcBef>
                <a:spcPts val="283"/>
              </a:spcBef>
              <a:buClr>
                <a:srgbClr val="FFFFFF"/>
              </a:buClr>
              <a:buSzPct val="45000"/>
              <a:buFont typeface="Wingdings" charset="2"/>
              <a:buChar char=""/>
            </a:pPr>
            <a:r>
              <a:rPr lang="fr-FR" sz="2000" b="0" u="none" strike="noStrike">
                <a:solidFill>
                  <a:srgbClr val="000000"/>
                </a:solidFill>
                <a:effectLst/>
                <a:uFillTx/>
                <a:latin typeface="Arial"/>
              </a:rPr>
              <a:t>Fifth Outline Level</a:t>
            </a:r>
          </a:p>
          <a:p>
            <a:pPr marL="2592000" lvl="5" indent="-216000">
              <a:spcBef>
                <a:spcPts val="283"/>
              </a:spcBef>
              <a:buClr>
                <a:srgbClr val="FFFFFF"/>
              </a:buClr>
              <a:buSzPct val="45000"/>
              <a:buFont typeface="Wingdings" charset="2"/>
              <a:buChar char=""/>
            </a:pPr>
            <a:r>
              <a:rPr lang="fr-FR" sz="2000" b="0" u="none" strike="noStrike">
                <a:solidFill>
                  <a:srgbClr val="000000"/>
                </a:solidFill>
                <a:effectLst/>
                <a:uFillTx/>
                <a:latin typeface="Arial"/>
              </a:rPr>
              <a:t>Sixth Outline Level</a:t>
            </a:r>
          </a:p>
          <a:p>
            <a:pPr marL="3024000" lvl="6" indent="-216000">
              <a:spcBef>
                <a:spcPts val="283"/>
              </a:spcBef>
              <a:buClr>
                <a:srgbClr val="FFFFFF"/>
              </a:buClr>
              <a:buSzPct val="45000"/>
              <a:buFont typeface="Wingdings" charset="2"/>
              <a:buChar char=""/>
            </a:pPr>
            <a:r>
              <a:rPr lang="fr-FR" sz="2000" b="0" u="none" strike="noStrike">
                <a:solidFill>
                  <a:srgbClr val="000000"/>
                </a:solidFill>
                <a:effectLst/>
                <a:uFillTx/>
                <a:latin typeface="Arial"/>
              </a:rPr>
              <a:t>Seventh Outline Level</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CUSTOM_25_1_1_1_1">
    <p:bg>
      <p:bgPr>
        <a:solidFill>
          <a:schemeClr val="lt1"/>
        </a:solidFill>
        <a:effectLst/>
      </p:bgPr>
    </p:bg>
    <p:spTree>
      <p:nvGrpSpPr>
        <p:cNvPr id="1" name=""/>
        <p:cNvGrpSpPr/>
        <p:nvPr/>
      </p:nvGrpSpPr>
      <p:grpSpPr>
        <a:xfrm>
          <a:off x="0" y="0"/>
          <a:ext cx="0" cy="0"/>
          <a:chOff x="0" y="0"/>
          <a:chExt cx="0" cy="0"/>
        </a:xfrm>
      </p:grpSpPr>
      <p:pic>
        <p:nvPicPr>
          <p:cNvPr id="20" name="Google Shape;81;p15"/>
          <p:cNvPicPr/>
          <p:nvPr/>
        </p:nvPicPr>
        <p:blipFill>
          <a:blip r:embed="rId2">
            <a:alphaModFix amt="25000"/>
          </a:blip>
          <a:stretch/>
        </p:blipFill>
        <p:spPr>
          <a:xfrm>
            <a:off x="0" y="0"/>
            <a:ext cx="9143640" cy="5143320"/>
          </a:xfrm>
          <a:prstGeom prst="rect">
            <a:avLst/>
          </a:prstGeom>
          <a:noFill/>
          <a:ln w="0">
            <a:noFill/>
          </a:ln>
        </p:spPr>
      </p:pic>
      <p:sp>
        <p:nvSpPr>
          <p:cNvPr id="21" name="PlaceHolder 1"/>
          <p:cNvSpPr>
            <a:spLocks noGrp="1"/>
          </p:cNvSpPr>
          <p:nvPr>
            <p:ph type="title"/>
          </p:nvPr>
        </p:nvSpPr>
        <p:spPr>
          <a:xfrm>
            <a:off x="2400480" y="3510720"/>
            <a:ext cx="4343040" cy="1215720"/>
          </a:xfrm>
          <a:prstGeom prst="rect">
            <a:avLst/>
          </a:prstGeom>
          <a:noFill/>
          <a:ln w="0">
            <a:noFill/>
          </a:ln>
        </p:spPr>
        <p:txBody>
          <a:bodyPr lIns="91440" tIns="91440" rIns="91440" bIns="91440" anchor="ctr">
            <a:noAutofit/>
          </a:bodyPr>
          <a:lstStyle/>
          <a:p>
            <a:pPr indent="0">
              <a:buNone/>
            </a:pPr>
            <a:r>
              <a:rPr lang="fr-FR" sz="2500" b="0" u="none" strike="noStrike">
                <a:solidFill>
                  <a:schemeClr val="dk1"/>
                </a:solidFill>
                <a:effectLst/>
                <a:uFillTx/>
                <a:latin typeface="Arial"/>
              </a:rPr>
              <a:t>Click to edit the title text format</a:t>
            </a:r>
          </a:p>
        </p:txBody>
      </p:sp>
      <p:sp>
        <p:nvSpPr>
          <p:cNvPr id="22" name="PlaceHolder 2"/>
          <p:cNvSpPr>
            <a:spLocks noGrp="1"/>
          </p:cNvSpPr>
          <p:nvPr>
            <p:ph type="body"/>
          </p:nvPr>
        </p:nvSpPr>
        <p:spPr>
          <a:xfrm>
            <a:off x="5114880" y="342360"/>
            <a:ext cx="3685680" cy="2228760"/>
          </a:xfrm>
          <a:prstGeom prst="rect">
            <a:avLst/>
          </a:prstGeom>
          <a:noFill/>
          <a:ln w="0">
            <a:noFill/>
          </a:ln>
        </p:spPr>
        <p:txBody>
          <a:bodyPr lIns="90000" tIns="45000" rIns="90000" bIns="45000" anchor="t">
            <a:normAutofit fontScale="77500" lnSpcReduction="19999"/>
          </a:bodyPr>
          <a:lstStyle/>
          <a:p>
            <a:pPr marL="432000" indent="-324000">
              <a:spcBef>
                <a:spcPts val="1417"/>
              </a:spcBef>
              <a:buClr>
                <a:srgbClr val="FFFFFF"/>
              </a:buClr>
              <a:buSzPct val="45000"/>
              <a:buFont typeface="Wingdings" charset="2"/>
              <a:buChar char=""/>
            </a:pPr>
            <a:r>
              <a:rPr lang="fr-FR" sz="1800" b="0" u="none" strike="noStrike">
                <a:solidFill>
                  <a:srgbClr val="000000"/>
                </a:solidFill>
                <a:effectLst/>
                <a:uFillTx/>
                <a:latin typeface="Arial"/>
              </a:rPr>
              <a:t>Click to edit the outline text format</a:t>
            </a:r>
          </a:p>
          <a:p>
            <a:pPr marL="864000" lvl="1" indent="-324000">
              <a:spcBef>
                <a:spcPts val="1134"/>
              </a:spcBef>
              <a:buClr>
                <a:srgbClr val="FFFFFF"/>
              </a:buClr>
              <a:buSzPct val="75000"/>
              <a:buFont typeface="Symbol" charset="2"/>
              <a:buChar char=""/>
            </a:pPr>
            <a:r>
              <a:rPr lang="fr-FR" sz="1800" b="0" u="none" strike="noStrike">
                <a:solidFill>
                  <a:srgbClr val="000000"/>
                </a:solidFill>
                <a:effectLst/>
                <a:uFillTx/>
                <a:latin typeface="Arial"/>
              </a:rPr>
              <a:t>Second Outline Level</a:t>
            </a:r>
          </a:p>
          <a:p>
            <a:pPr marL="1296000" lvl="2" indent="-288000">
              <a:spcBef>
                <a:spcPts val="850"/>
              </a:spcBef>
              <a:buClr>
                <a:srgbClr val="FFFFFF"/>
              </a:buClr>
              <a:buSzPct val="45000"/>
              <a:buFont typeface="Wingdings" charset="2"/>
              <a:buChar char=""/>
            </a:pPr>
            <a:r>
              <a:rPr lang="fr-FR" sz="1800" b="0" u="none" strike="noStrike">
                <a:solidFill>
                  <a:srgbClr val="000000"/>
                </a:solidFill>
                <a:effectLst/>
                <a:uFillTx/>
                <a:latin typeface="Arial"/>
              </a:rPr>
              <a:t>Third Outline Level</a:t>
            </a:r>
          </a:p>
          <a:p>
            <a:pPr marL="1728000" lvl="3" indent="-216000">
              <a:spcBef>
                <a:spcPts val="567"/>
              </a:spcBef>
              <a:buClr>
                <a:srgbClr val="FFFFFF"/>
              </a:buClr>
              <a:buSzPct val="75000"/>
              <a:buFont typeface="Symbol" charset="2"/>
              <a:buChar char=""/>
            </a:pPr>
            <a:r>
              <a:rPr lang="fr-FR" sz="1800" b="0" u="none" strike="noStrike">
                <a:solidFill>
                  <a:srgbClr val="000000"/>
                </a:solidFill>
                <a:effectLst/>
                <a:uFillTx/>
                <a:latin typeface="Arial"/>
              </a:rPr>
              <a:t>Fourth Outline Level</a:t>
            </a:r>
          </a:p>
          <a:p>
            <a:pPr marL="2160000" lvl="4" indent="-216000">
              <a:spcBef>
                <a:spcPts val="283"/>
              </a:spcBef>
              <a:buClr>
                <a:srgbClr val="FFFFFF"/>
              </a:buClr>
              <a:buSzPct val="45000"/>
              <a:buFont typeface="Wingdings" charset="2"/>
              <a:buChar char=""/>
            </a:pPr>
            <a:r>
              <a:rPr lang="fr-FR" sz="1800" b="0" u="none" strike="noStrike">
                <a:solidFill>
                  <a:srgbClr val="000000"/>
                </a:solidFill>
                <a:effectLst/>
                <a:uFillTx/>
                <a:latin typeface="Arial"/>
              </a:rPr>
              <a:t>Fifth Outline Level</a:t>
            </a:r>
          </a:p>
          <a:p>
            <a:pPr marL="2592000" lvl="5" indent="-216000">
              <a:spcBef>
                <a:spcPts val="283"/>
              </a:spcBef>
              <a:buClr>
                <a:srgbClr val="FFFFFF"/>
              </a:buClr>
              <a:buSzPct val="45000"/>
              <a:buFont typeface="Wingdings" charset="2"/>
              <a:buChar char=""/>
            </a:pPr>
            <a:r>
              <a:rPr lang="fr-FR" sz="1800" b="0" u="none" strike="noStrike">
                <a:solidFill>
                  <a:srgbClr val="000000"/>
                </a:solidFill>
                <a:effectLst/>
                <a:uFillTx/>
                <a:latin typeface="Arial"/>
              </a:rPr>
              <a:t>Sixth Outline Level</a:t>
            </a:r>
          </a:p>
          <a:p>
            <a:pPr marL="3024000" lvl="6" indent="-216000">
              <a:spcBef>
                <a:spcPts val="283"/>
              </a:spcBef>
              <a:buClr>
                <a:srgbClr val="FFFFFF"/>
              </a:buClr>
              <a:buSzPct val="45000"/>
              <a:buFont typeface="Wingdings" charset="2"/>
              <a:buChar char=""/>
            </a:pPr>
            <a:r>
              <a:rPr lang="fr-FR" sz="1800" b="0" u="none" strike="noStrike">
                <a:solidFill>
                  <a:srgbClr val="000000"/>
                </a:solidFill>
                <a:effectLst/>
                <a:uFillTx/>
                <a:latin typeface="Arial"/>
              </a:rPr>
              <a:t>Seventh Outline Level</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ITLE_ONLY_1">
    <p:bg>
      <p:bgPr>
        <a:solidFill>
          <a:schemeClr val="lt1"/>
        </a:solidFill>
        <a:effectLst/>
      </p:bgPr>
    </p:bg>
    <p:spTree>
      <p:nvGrpSpPr>
        <p:cNvPr id="1" name=""/>
        <p:cNvGrpSpPr/>
        <p:nvPr/>
      </p:nvGrpSpPr>
      <p:grpSpPr>
        <a:xfrm>
          <a:off x="0" y="0"/>
          <a:ext cx="0" cy="0"/>
          <a:chOff x="0" y="0"/>
          <a:chExt cx="0" cy="0"/>
        </a:xfrm>
      </p:grpSpPr>
      <p:pic>
        <p:nvPicPr>
          <p:cNvPr id="23" name="Google Shape;86;p16"/>
          <p:cNvPicPr/>
          <p:nvPr/>
        </p:nvPicPr>
        <p:blipFill>
          <a:blip r:embed="rId2">
            <a:alphaModFix amt="25000"/>
          </a:blip>
          <a:stretch/>
        </p:blipFill>
        <p:spPr>
          <a:xfrm>
            <a:off x="0" y="0"/>
            <a:ext cx="9143640" cy="5143320"/>
          </a:xfrm>
          <a:prstGeom prst="rect">
            <a:avLst/>
          </a:prstGeom>
          <a:noFill/>
          <a:ln w="0">
            <a:noFill/>
          </a:ln>
        </p:spPr>
      </p:pic>
      <p:sp>
        <p:nvSpPr>
          <p:cNvPr id="24" name="PlaceHolder 1"/>
          <p:cNvSpPr>
            <a:spLocks noGrp="1"/>
          </p:cNvSpPr>
          <p:nvPr>
            <p:ph type="title"/>
          </p:nvPr>
        </p:nvSpPr>
        <p:spPr>
          <a:xfrm>
            <a:off x="228600" y="189000"/>
            <a:ext cx="7600320" cy="572400"/>
          </a:xfrm>
          <a:prstGeom prst="rect">
            <a:avLst/>
          </a:prstGeom>
          <a:noFill/>
          <a:ln w="0">
            <a:noFill/>
          </a:ln>
        </p:spPr>
        <p:txBody>
          <a:bodyPr lIns="91440" tIns="91440" rIns="91440" bIns="91440" anchor="t">
            <a:noAutofit/>
          </a:bodyPr>
          <a:lstStyle/>
          <a:p>
            <a:pPr indent="0">
              <a:buNone/>
            </a:pPr>
            <a:r>
              <a:rPr lang="fr-FR" sz="2500" b="0" u="none" strike="noStrike">
                <a:solidFill>
                  <a:schemeClr val="dk1"/>
                </a:solidFill>
                <a:effectLst/>
                <a:uFillTx/>
                <a:latin typeface="Arial"/>
              </a:rPr>
              <a:t>Click to edit the title text format</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_1_1_1_2">
    <p:bg>
      <p:bgPr>
        <a:solidFill>
          <a:schemeClr val="lt1"/>
        </a:solidFill>
        <a:effectLst/>
      </p:bgPr>
    </p:bg>
    <p:spTree>
      <p:nvGrpSpPr>
        <p:cNvPr id="1" name=""/>
        <p:cNvGrpSpPr/>
        <p:nvPr/>
      </p:nvGrpSpPr>
      <p:grpSpPr>
        <a:xfrm>
          <a:off x="0" y="0"/>
          <a:ext cx="0" cy="0"/>
          <a:chOff x="0" y="0"/>
          <a:chExt cx="0" cy="0"/>
        </a:xfrm>
      </p:grpSpPr>
      <p:pic>
        <p:nvPicPr>
          <p:cNvPr id="25" name="Google Shape;89;p17"/>
          <p:cNvPicPr/>
          <p:nvPr/>
        </p:nvPicPr>
        <p:blipFill>
          <a:blip r:embed="rId2">
            <a:alphaModFix amt="25000"/>
          </a:blip>
          <a:stretch/>
        </p:blipFill>
        <p:spPr>
          <a:xfrm>
            <a:off x="0" y="0"/>
            <a:ext cx="9143640" cy="5143320"/>
          </a:xfrm>
          <a:prstGeom prst="rect">
            <a:avLst/>
          </a:prstGeom>
          <a:noFill/>
          <a:ln w="0">
            <a:noFill/>
          </a:ln>
        </p:spPr>
      </p:pic>
      <p:sp>
        <p:nvSpPr>
          <p:cNvPr id="26" name="PlaceHolder 1"/>
          <p:cNvSpPr>
            <a:spLocks noGrp="1"/>
          </p:cNvSpPr>
          <p:nvPr>
            <p:ph type="title"/>
          </p:nvPr>
        </p:nvSpPr>
        <p:spPr>
          <a:xfrm>
            <a:off x="3308760" y="228600"/>
            <a:ext cx="678600" cy="402120"/>
          </a:xfrm>
          <a:prstGeom prst="rect">
            <a:avLst/>
          </a:prstGeom>
          <a:noFill/>
          <a:ln w="0">
            <a:noFill/>
          </a:ln>
        </p:spPr>
        <p:txBody>
          <a:bodyPr lIns="91440" tIns="91440" rIns="91440" bIns="91440" anchor="b">
            <a:noAutofit/>
          </a:bodyPr>
          <a:lstStyle/>
          <a:p>
            <a:pPr indent="0">
              <a:lnSpc>
                <a:spcPct val="100000"/>
              </a:lnSpc>
              <a:buNone/>
            </a:pPr>
            <a:r>
              <a:rPr lang="fr-FR" sz="1600" b="0" u="none" strike="noStrike">
                <a:solidFill>
                  <a:schemeClr val="dk1"/>
                </a:solidFill>
                <a:effectLst/>
                <a:uFillTx/>
                <a:latin typeface="Work Sans SemiBold"/>
                <a:ea typeface="Work Sans SemiBold"/>
              </a:rPr>
              <a:t>xx%</a:t>
            </a:r>
            <a:endParaRPr lang="fr-FR" sz="1600" b="0" u="none" strike="noStrike">
              <a:solidFill>
                <a:schemeClr val="dk1"/>
              </a:solidFill>
              <a:effectLst/>
              <a:uFillTx/>
              <a:latin typeface="Arial"/>
            </a:endParaRPr>
          </a:p>
        </p:txBody>
      </p:sp>
      <p:sp>
        <p:nvSpPr>
          <p:cNvPr id="27" name="PlaceHolder 2"/>
          <p:cNvSpPr>
            <a:spLocks noGrp="1"/>
          </p:cNvSpPr>
          <p:nvPr>
            <p:ph type="title"/>
          </p:nvPr>
        </p:nvSpPr>
        <p:spPr>
          <a:xfrm>
            <a:off x="243360" y="228960"/>
            <a:ext cx="677520" cy="401760"/>
          </a:xfrm>
          <a:prstGeom prst="rect">
            <a:avLst/>
          </a:prstGeom>
          <a:noFill/>
          <a:ln w="0">
            <a:noFill/>
          </a:ln>
        </p:spPr>
        <p:txBody>
          <a:bodyPr lIns="91440" tIns="91440" rIns="91440" bIns="91440" anchor="b">
            <a:noAutofit/>
          </a:bodyPr>
          <a:lstStyle/>
          <a:p>
            <a:pPr indent="0">
              <a:lnSpc>
                <a:spcPct val="100000"/>
              </a:lnSpc>
              <a:buNone/>
            </a:pPr>
            <a:r>
              <a:rPr lang="fr-FR" sz="1600" b="0" u="none" strike="noStrike">
                <a:solidFill>
                  <a:schemeClr val="dk1"/>
                </a:solidFill>
                <a:effectLst/>
                <a:uFillTx/>
                <a:latin typeface="Work Sans SemiBold"/>
                <a:ea typeface="Work Sans SemiBold"/>
              </a:rPr>
              <a:t>xx%</a:t>
            </a:r>
            <a:endParaRPr lang="fr-FR" sz="1600" b="0" u="none" strike="noStrike">
              <a:solidFill>
                <a:schemeClr val="dk1"/>
              </a:solidFill>
              <a:effectLst/>
              <a:uFillTx/>
              <a:latin typeface="Arial"/>
            </a:endParaRPr>
          </a:p>
        </p:txBody>
      </p:sp>
      <p:sp>
        <p:nvSpPr>
          <p:cNvPr id="28" name="PlaceHolder 3"/>
          <p:cNvSpPr>
            <a:spLocks noGrp="1"/>
          </p:cNvSpPr>
          <p:nvPr>
            <p:ph type="title"/>
          </p:nvPr>
        </p:nvSpPr>
        <p:spPr>
          <a:xfrm>
            <a:off x="6375240" y="228600"/>
            <a:ext cx="678600" cy="402120"/>
          </a:xfrm>
          <a:prstGeom prst="rect">
            <a:avLst/>
          </a:prstGeom>
          <a:noFill/>
          <a:ln w="0">
            <a:noFill/>
          </a:ln>
        </p:spPr>
        <p:txBody>
          <a:bodyPr lIns="91440" tIns="91440" rIns="91440" bIns="91440" anchor="b">
            <a:noAutofit/>
          </a:bodyPr>
          <a:lstStyle/>
          <a:p>
            <a:pPr indent="0">
              <a:lnSpc>
                <a:spcPct val="100000"/>
              </a:lnSpc>
              <a:buNone/>
            </a:pPr>
            <a:r>
              <a:rPr lang="fr-FR" sz="1600" b="0" u="none" strike="noStrike">
                <a:solidFill>
                  <a:schemeClr val="dk1"/>
                </a:solidFill>
                <a:effectLst/>
                <a:uFillTx/>
                <a:latin typeface="Work Sans SemiBold"/>
                <a:ea typeface="Work Sans SemiBold"/>
              </a:rPr>
              <a:t>xx%</a:t>
            </a:r>
            <a:endParaRPr lang="fr-FR" sz="1600" b="0" u="none" strike="noStrike">
              <a:solidFill>
                <a:schemeClr val="dk1"/>
              </a:solidFill>
              <a:effectLst/>
              <a:uFillTx/>
              <a:latin typeface="Arial"/>
            </a:endParaRPr>
          </a:p>
        </p:txBody>
      </p:sp>
      <p:sp>
        <p:nvSpPr>
          <p:cNvPr id="29" name="PlaceHolder 4"/>
          <p:cNvSpPr>
            <a:spLocks noGrp="1"/>
          </p:cNvSpPr>
          <p:nvPr>
            <p:ph type="title"/>
          </p:nvPr>
        </p:nvSpPr>
        <p:spPr>
          <a:xfrm>
            <a:off x="2241000" y="3498120"/>
            <a:ext cx="4899600" cy="1289160"/>
          </a:xfrm>
          <a:prstGeom prst="rect">
            <a:avLst/>
          </a:prstGeom>
          <a:noFill/>
          <a:ln w="0">
            <a:noFill/>
          </a:ln>
        </p:spPr>
        <p:txBody>
          <a:bodyPr lIns="91440" tIns="91440" rIns="91440" bIns="91440" anchor="ctr">
            <a:noAutofit/>
          </a:bodyPr>
          <a:lstStyle/>
          <a:p>
            <a:pPr indent="0">
              <a:buNone/>
            </a:pPr>
            <a:r>
              <a:rPr lang="fr-FR" sz="2600" b="0" u="none" strike="noStrike">
                <a:solidFill>
                  <a:schemeClr val="dk1"/>
                </a:solidFill>
                <a:effectLst/>
                <a:uFillTx/>
                <a:latin typeface="Arial"/>
              </a:rPr>
              <a:t>Click to edit the title text format</a:t>
            </a:r>
          </a:p>
        </p:txBody>
      </p:sp>
      <p:sp>
        <p:nvSpPr>
          <p:cNvPr id="30" name="PlaceHolder 5"/>
          <p:cNvSpPr>
            <a:spLocks noGrp="1"/>
          </p:cNvSpPr>
          <p:nvPr>
            <p:ph type="body"/>
          </p:nvPr>
        </p:nvSpPr>
        <p:spPr>
          <a:xfrm>
            <a:off x="0" y="3161160"/>
            <a:ext cx="9143640" cy="1982520"/>
          </a:xfrm>
          <a:prstGeom prst="rect">
            <a:avLst/>
          </a:prstGeom>
          <a:noFill/>
          <a:ln w="0">
            <a:noFill/>
          </a:ln>
        </p:spPr>
        <p:txBody>
          <a:bodyPr lIns="90000" tIns="45000" rIns="90000" bIns="45000" anchor="t">
            <a:normAutofit/>
          </a:bodyPr>
          <a:lstStyle/>
          <a:p>
            <a:pPr marL="432000" indent="-324000">
              <a:spcBef>
                <a:spcPts val="1417"/>
              </a:spcBef>
              <a:buClr>
                <a:srgbClr val="FFFFFF"/>
              </a:buClr>
              <a:buSzPct val="45000"/>
              <a:buFont typeface="Wingdings" charset="2"/>
              <a:buChar char=""/>
            </a:pPr>
            <a:r>
              <a:rPr lang="fr-FR" sz="1800" b="0" u="none" strike="noStrike">
                <a:solidFill>
                  <a:srgbClr val="000000"/>
                </a:solidFill>
                <a:effectLst/>
                <a:uFillTx/>
                <a:latin typeface="Arial"/>
              </a:rPr>
              <a:t>Click to edit the outline text format</a:t>
            </a:r>
          </a:p>
          <a:p>
            <a:pPr marL="864000" lvl="1" indent="-324000">
              <a:spcBef>
                <a:spcPts val="1134"/>
              </a:spcBef>
              <a:buClr>
                <a:srgbClr val="FFFFFF"/>
              </a:buClr>
              <a:buSzPct val="75000"/>
              <a:buFont typeface="Symbol" charset="2"/>
              <a:buChar char=""/>
            </a:pPr>
            <a:r>
              <a:rPr lang="fr-FR" sz="1800" b="0" u="none" strike="noStrike">
                <a:solidFill>
                  <a:srgbClr val="000000"/>
                </a:solidFill>
                <a:effectLst/>
                <a:uFillTx/>
                <a:latin typeface="Arial"/>
              </a:rPr>
              <a:t>Second Outline Level</a:t>
            </a:r>
          </a:p>
          <a:p>
            <a:pPr marL="1296000" lvl="2" indent="-288000">
              <a:spcBef>
                <a:spcPts val="850"/>
              </a:spcBef>
              <a:buClr>
                <a:srgbClr val="FFFFFF"/>
              </a:buClr>
              <a:buSzPct val="45000"/>
              <a:buFont typeface="Wingdings" charset="2"/>
              <a:buChar char=""/>
            </a:pPr>
            <a:r>
              <a:rPr lang="fr-FR" sz="1800" b="0" u="none" strike="noStrike">
                <a:solidFill>
                  <a:srgbClr val="000000"/>
                </a:solidFill>
                <a:effectLst/>
                <a:uFillTx/>
                <a:latin typeface="Arial"/>
              </a:rPr>
              <a:t>Third Outline Level</a:t>
            </a:r>
          </a:p>
          <a:p>
            <a:pPr marL="1728000" lvl="3" indent="-216000">
              <a:spcBef>
                <a:spcPts val="567"/>
              </a:spcBef>
              <a:buClr>
                <a:srgbClr val="FFFFFF"/>
              </a:buClr>
              <a:buSzPct val="75000"/>
              <a:buFont typeface="Symbol" charset="2"/>
              <a:buChar char=""/>
            </a:pPr>
            <a:r>
              <a:rPr lang="fr-FR" sz="1800" b="0" u="none" strike="noStrike">
                <a:solidFill>
                  <a:srgbClr val="000000"/>
                </a:solidFill>
                <a:effectLst/>
                <a:uFillTx/>
                <a:latin typeface="Arial"/>
              </a:rPr>
              <a:t>Fourth Outline Level</a:t>
            </a:r>
          </a:p>
          <a:p>
            <a:pPr marL="2160000" lvl="4" indent="-216000">
              <a:spcBef>
                <a:spcPts val="283"/>
              </a:spcBef>
              <a:buClr>
                <a:srgbClr val="FFFFFF"/>
              </a:buClr>
              <a:buSzPct val="45000"/>
              <a:buFont typeface="Wingdings" charset="2"/>
              <a:buChar char=""/>
            </a:pPr>
            <a:r>
              <a:rPr lang="fr-FR" sz="1800" b="0" u="none" strike="noStrike">
                <a:solidFill>
                  <a:srgbClr val="000000"/>
                </a:solidFill>
                <a:effectLst/>
                <a:uFillTx/>
                <a:latin typeface="Arial"/>
              </a:rPr>
              <a:t>Fifth Outline Level</a:t>
            </a:r>
          </a:p>
          <a:p>
            <a:pPr marL="2592000" lvl="5" indent="-216000">
              <a:spcBef>
                <a:spcPts val="283"/>
              </a:spcBef>
              <a:buClr>
                <a:srgbClr val="FFFFFF"/>
              </a:buClr>
              <a:buSzPct val="45000"/>
              <a:buFont typeface="Wingdings" charset="2"/>
              <a:buChar char=""/>
            </a:pPr>
            <a:r>
              <a:rPr lang="fr-FR" sz="1800" b="0" u="none" strike="noStrike">
                <a:solidFill>
                  <a:srgbClr val="000000"/>
                </a:solidFill>
                <a:effectLst/>
                <a:uFillTx/>
                <a:latin typeface="Arial"/>
              </a:rPr>
              <a:t>Sixth Outline Level</a:t>
            </a:r>
          </a:p>
          <a:p>
            <a:pPr marL="3024000" lvl="6" indent="-216000">
              <a:spcBef>
                <a:spcPts val="283"/>
              </a:spcBef>
              <a:buClr>
                <a:srgbClr val="FFFFFF"/>
              </a:buClr>
              <a:buSzPct val="45000"/>
              <a:buFont typeface="Wingdings" charset="2"/>
              <a:buChar char=""/>
            </a:pPr>
            <a:r>
              <a:rPr lang="fr-FR" sz="1800" b="0" u="none" strike="noStrike">
                <a:solidFill>
                  <a:srgbClr val="000000"/>
                </a:solidFill>
                <a:effectLst/>
                <a:uFillTx/>
                <a:latin typeface="Arial"/>
              </a:rPr>
              <a:t>Seventh Outline Level</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CUSTOM_23_1">
    <p:bg>
      <p:bgPr>
        <a:solidFill>
          <a:schemeClr val="lt1"/>
        </a:solidFill>
        <a:effectLst/>
      </p:bgPr>
    </p:bg>
    <p:spTree>
      <p:nvGrpSpPr>
        <p:cNvPr id="1" name=""/>
        <p:cNvGrpSpPr/>
        <p:nvPr/>
      </p:nvGrpSpPr>
      <p:grpSpPr>
        <a:xfrm>
          <a:off x="0" y="0"/>
          <a:ext cx="0" cy="0"/>
          <a:chOff x="0" y="0"/>
          <a:chExt cx="0" cy="0"/>
        </a:xfrm>
      </p:grpSpPr>
      <p:pic>
        <p:nvPicPr>
          <p:cNvPr id="31" name="Google Shape;99;p18"/>
          <p:cNvPicPr/>
          <p:nvPr/>
        </p:nvPicPr>
        <p:blipFill>
          <a:blip r:embed="rId2">
            <a:alphaModFix amt="25000"/>
          </a:blip>
          <a:stretch/>
        </p:blipFill>
        <p:spPr>
          <a:xfrm>
            <a:off x="0" y="0"/>
            <a:ext cx="9143640" cy="5143320"/>
          </a:xfrm>
          <a:prstGeom prst="rect">
            <a:avLst/>
          </a:prstGeom>
          <a:noFill/>
          <a:ln w="0">
            <a:noFill/>
          </a:ln>
        </p:spPr>
      </p:pic>
      <p:sp>
        <p:nvSpPr>
          <p:cNvPr id="32" name="PlaceHolder 1"/>
          <p:cNvSpPr>
            <a:spLocks noGrp="1"/>
          </p:cNvSpPr>
          <p:nvPr>
            <p:ph type="title"/>
          </p:nvPr>
        </p:nvSpPr>
        <p:spPr>
          <a:xfrm>
            <a:off x="228600" y="191880"/>
            <a:ext cx="7600320" cy="572400"/>
          </a:xfrm>
          <a:prstGeom prst="rect">
            <a:avLst/>
          </a:prstGeom>
          <a:noFill/>
          <a:ln w="0">
            <a:noFill/>
          </a:ln>
        </p:spPr>
        <p:txBody>
          <a:bodyPr lIns="91440" tIns="91440" rIns="91440" bIns="91440" anchor="t">
            <a:noAutofit/>
          </a:bodyPr>
          <a:lstStyle/>
          <a:p>
            <a:pPr indent="0">
              <a:buNone/>
            </a:pPr>
            <a:r>
              <a:rPr lang="fr-FR" sz="2500" b="0" u="none" strike="noStrike">
                <a:solidFill>
                  <a:schemeClr val="dk1"/>
                </a:solidFill>
                <a:effectLst/>
                <a:uFillTx/>
                <a:latin typeface="Arial"/>
              </a:rPr>
              <a:t>Click to edit the title text format</a:t>
            </a:r>
          </a:p>
        </p:txBody>
      </p:sp>
      <p:sp>
        <p:nvSpPr>
          <p:cNvPr id="33" name="PlaceHolder 2"/>
          <p:cNvSpPr>
            <a:spLocks noGrp="1"/>
          </p:cNvSpPr>
          <p:nvPr>
            <p:ph type="title"/>
          </p:nvPr>
        </p:nvSpPr>
        <p:spPr>
          <a:xfrm>
            <a:off x="4574880" y="3948480"/>
            <a:ext cx="1082880" cy="310320"/>
          </a:xfrm>
          <a:prstGeom prst="rect">
            <a:avLst/>
          </a:prstGeom>
          <a:noFill/>
          <a:ln w="0">
            <a:noFill/>
          </a:ln>
        </p:spPr>
        <p:txBody>
          <a:bodyPr lIns="91440" tIns="91440" rIns="91440" bIns="91440" anchor="t">
            <a:noAutofit/>
          </a:bodyPr>
          <a:lstStyle/>
          <a:p>
            <a:pPr indent="0" algn="r">
              <a:lnSpc>
                <a:spcPct val="100000"/>
              </a:lnSpc>
              <a:buNone/>
            </a:pPr>
            <a:r>
              <a:rPr lang="fr-FR" sz="1600" b="0" u="none" strike="noStrike">
                <a:solidFill>
                  <a:schemeClr val="dk1"/>
                </a:solidFill>
                <a:effectLst/>
                <a:uFillTx/>
                <a:latin typeface="Work Sans SemiBold"/>
                <a:ea typeface="Work Sans SemiBold"/>
              </a:rPr>
              <a:t>xx%</a:t>
            </a:r>
            <a:endParaRPr lang="fr-FR" sz="1600" b="0" u="none" strike="noStrike">
              <a:solidFill>
                <a:schemeClr val="dk1"/>
              </a:solidFill>
              <a:effectLst/>
              <a:uFillTx/>
              <a:latin typeface="Arial"/>
            </a:endParaRPr>
          </a:p>
        </p:txBody>
      </p:sp>
      <p:sp>
        <p:nvSpPr>
          <p:cNvPr id="34" name="PlaceHolder 3"/>
          <p:cNvSpPr>
            <a:spLocks noGrp="1"/>
          </p:cNvSpPr>
          <p:nvPr>
            <p:ph type="title"/>
          </p:nvPr>
        </p:nvSpPr>
        <p:spPr>
          <a:xfrm>
            <a:off x="4574880" y="1302840"/>
            <a:ext cx="1082880" cy="310320"/>
          </a:xfrm>
          <a:prstGeom prst="rect">
            <a:avLst/>
          </a:prstGeom>
          <a:noFill/>
          <a:ln w="0">
            <a:noFill/>
          </a:ln>
        </p:spPr>
        <p:txBody>
          <a:bodyPr lIns="91440" tIns="91440" rIns="91440" bIns="91440" anchor="t">
            <a:noAutofit/>
          </a:bodyPr>
          <a:lstStyle/>
          <a:p>
            <a:pPr indent="0" algn="r">
              <a:lnSpc>
                <a:spcPct val="100000"/>
              </a:lnSpc>
              <a:buNone/>
            </a:pPr>
            <a:r>
              <a:rPr lang="fr-FR" sz="1600" b="0" u="none" strike="noStrike">
                <a:solidFill>
                  <a:schemeClr val="dk1"/>
                </a:solidFill>
                <a:effectLst/>
                <a:uFillTx/>
                <a:latin typeface="Work Sans SemiBold"/>
                <a:ea typeface="Work Sans SemiBold"/>
              </a:rPr>
              <a:t>xx%</a:t>
            </a:r>
            <a:endParaRPr lang="fr-FR" sz="1600" b="0" u="none" strike="noStrike">
              <a:solidFill>
                <a:schemeClr val="dk1"/>
              </a:solidFill>
              <a:effectLst/>
              <a:uFillTx/>
              <a:latin typeface="Arial"/>
            </a:endParaRPr>
          </a:p>
        </p:txBody>
      </p:sp>
      <p:sp>
        <p:nvSpPr>
          <p:cNvPr id="35" name="PlaceHolder 4"/>
          <p:cNvSpPr>
            <a:spLocks noGrp="1"/>
          </p:cNvSpPr>
          <p:nvPr>
            <p:ph type="title"/>
          </p:nvPr>
        </p:nvSpPr>
        <p:spPr>
          <a:xfrm>
            <a:off x="229680" y="1302840"/>
            <a:ext cx="1082880" cy="310320"/>
          </a:xfrm>
          <a:prstGeom prst="rect">
            <a:avLst/>
          </a:prstGeom>
          <a:noFill/>
          <a:ln w="0">
            <a:noFill/>
          </a:ln>
        </p:spPr>
        <p:txBody>
          <a:bodyPr lIns="91440" tIns="91440" rIns="91440" bIns="91440" anchor="t">
            <a:noAutofit/>
          </a:bodyPr>
          <a:lstStyle/>
          <a:p>
            <a:pPr indent="0" algn="r">
              <a:lnSpc>
                <a:spcPct val="100000"/>
              </a:lnSpc>
              <a:buNone/>
            </a:pPr>
            <a:r>
              <a:rPr lang="fr-FR" sz="1600" b="0" u="none" strike="noStrike">
                <a:solidFill>
                  <a:schemeClr val="dk1"/>
                </a:solidFill>
                <a:effectLst/>
                <a:uFillTx/>
                <a:latin typeface="Work Sans SemiBold"/>
                <a:ea typeface="Work Sans SemiBold"/>
              </a:rPr>
              <a:t>xx%</a:t>
            </a:r>
            <a:endParaRPr lang="fr-FR" sz="1600" b="0" u="none" strike="noStrike">
              <a:solidFill>
                <a:schemeClr val="dk1"/>
              </a:solidFill>
              <a:effectLst/>
              <a:uFillTx/>
              <a:latin typeface="Arial"/>
            </a:endParaRPr>
          </a:p>
        </p:txBody>
      </p:sp>
      <p:sp>
        <p:nvSpPr>
          <p:cNvPr id="36" name="PlaceHolder 5"/>
          <p:cNvSpPr>
            <a:spLocks noGrp="1"/>
          </p:cNvSpPr>
          <p:nvPr>
            <p:ph type="title"/>
          </p:nvPr>
        </p:nvSpPr>
        <p:spPr>
          <a:xfrm>
            <a:off x="229680" y="3948480"/>
            <a:ext cx="1082880" cy="310320"/>
          </a:xfrm>
          <a:prstGeom prst="rect">
            <a:avLst/>
          </a:prstGeom>
          <a:noFill/>
          <a:ln w="0">
            <a:noFill/>
          </a:ln>
        </p:spPr>
        <p:txBody>
          <a:bodyPr lIns="91440" tIns="91440" rIns="91440" bIns="91440" anchor="t">
            <a:noAutofit/>
          </a:bodyPr>
          <a:lstStyle/>
          <a:p>
            <a:pPr indent="0" algn="r">
              <a:lnSpc>
                <a:spcPct val="100000"/>
              </a:lnSpc>
              <a:buNone/>
            </a:pPr>
            <a:r>
              <a:rPr lang="fr-FR" sz="1600" b="0" u="none" strike="noStrike">
                <a:solidFill>
                  <a:schemeClr val="dk1"/>
                </a:solidFill>
                <a:effectLst/>
                <a:uFillTx/>
                <a:latin typeface="Work Sans SemiBold"/>
                <a:ea typeface="Work Sans SemiBold"/>
              </a:rPr>
              <a:t>xx%</a:t>
            </a:r>
            <a:endParaRPr lang="fr-FR" sz="1600" b="0" u="none" strike="noStrike">
              <a:solidFill>
                <a:schemeClr val="dk1"/>
              </a:solidFill>
              <a:effectLst/>
              <a:uFillTx/>
              <a:latin typeface="Arial"/>
            </a:endParaRPr>
          </a:p>
        </p:txBody>
      </p:sp>
      <p:sp>
        <p:nvSpPr>
          <p:cNvPr id="37" name="PlaceHolder 6"/>
          <p:cNvSpPr>
            <a:spLocks noGrp="1"/>
          </p:cNvSpPr>
          <p:nvPr>
            <p:ph type="title"/>
          </p:nvPr>
        </p:nvSpPr>
        <p:spPr>
          <a:xfrm>
            <a:off x="4574880" y="2625480"/>
            <a:ext cx="1082880" cy="310320"/>
          </a:xfrm>
          <a:prstGeom prst="rect">
            <a:avLst/>
          </a:prstGeom>
          <a:noFill/>
          <a:ln w="0">
            <a:noFill/>
          </a:ln>
        </p:spPr>
        <p:txBody>
          <a:bodyPr lIns="91440" tIns="91440" rIns="91440" bIns="91440" anchor="t">
            <a:noAutofit/>
          </a:bodyPr>
          <a:lstStyle/>
          <a:p>
            <a:pPr indent="0" algn="r">
              <a:lnSpc>
                <a:spcPct val="100000"/>
              </a:lnSpc>
              <a:buNone/>
            </a:pPr>
            <a:r>
              <a:rPr lang="fr-FR" sz="1600" b="0" u="none" strike="noStrike">
                <a:solidFill>
                  <a:schemeClr val="dk1"/>
                </a:solidFill>
                <a:effectLst/>
                <a:uFillTx/>
                <a:latin typeface="Work Sans SemiBold"/>
                <a:ea typeface="Work Sans SemiBold"/>
              </a:rPr>
              <a:t>xx%</a:t>
            </a:r>
            <a:endParaRPr lang="fr-FR" sz="1600" b="0" u="none" strike="noStrike">
              <a:solidFill>
                <a:schemeClr val="dk1"/>
              </a:solidFill>
              <a:effectLst/>
              <a:uFillTx/>
              <a:latin typeface="Arial"/>
            </a:endParaRPr>
          </a:p>
        </p:txBody>
      </p:sp>
      <p:sp>
        <p:nvSpPr>
          <p:cNvPr id="38" name="PlaceHolder 7"/>
          <p:cNvSpPr>
            <a:spLocks noGrp="1"/>
          </p:cNvSpPr>
          <p:nvPr>
            <p:ph type="title"/>
          </p:nvPr>
        </p:nvSpPr>
        <p:spPr>
          <a:xfrm>
            <a:off x="229680" y="2625480"/>
            <a:ext cx="1082880" cy="310320"/>
          </a:xfrm>
          <a:prstGeom prst="rect">
            <a:avLst/>
          </a:prstGeom>
          <a:noFill/>
          <a:ln w="0">
            <a:noFill/>
          </a:ln>
        </p:spPr>
        <p:txBody>
          <a:bodyPr lIns="91440" tIns="91440" rIns="91440" bIns="91440" anchor="t">
            <a:noAutofit/>
          </a:bodyPr>
          <a:lstStyle/>
          <a:p>
            <a:pPr indent="0" algn="r">
              <a:lnSpc>
                <a:spcPct val="100000"/>
              </a:lnSpc>
              <a:buNone/>
            </a:pPr>
            <a:r>
              <a:rPr lang="fr-FR" sz="1600" b="0" u="none" strike="noStrike">
                <a:solidFill>
                  <a:schemeClr val="dk1"/>
                </a:solidFill>
                <a:effectLst/>
                <a:uFillTx/>
                <a:latin typeface="Work Sans SemiBold"/>
                <a:ea typeface="Work Sans SemiBold"/>
              </a:rPr>
              <a:t>xx%</a:t>
            </a:r>
            <a:endParaRPr lang="fr-FR" sz="1600" b="0" u="none" strike="noStrike">
              <a:solidFill>
                <a:schemeClr val="dk1"/>
              </a:solidFill>
              <a:effectLst/>
              <a:uFillTx/>
              <a:latin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_1_1_1_1_1_1_2_1">
    <p:bg>
      <p:bgPr>
        <a:solidFill>
          <a:schemeClr val="lt1"/>
        </a:solidFill>
        <a:effectLst/>
      </p:bgPr>
    </p:bg>
    <p:spTree>
      <p:nvGrpSpPr>
        <p:cNvPr id="1" name=""/>
        <p:cNvGrpSpPr/>
        <p:nvPr/>
      </p:nvGrpSpPr>
      <p:grpSpPr>
        <a:xfrm>
          <a:off x="0" y="0"/>
          <a:ext cx="0" cy="0"/>
          <a:chOff x="0" y="0"/>
          <a:chExt cx="0" cy="0"/>
        </a:xfrm>
      </p:grpSpPr>
      <p:pic>
        <p:nvPicPr>
          <p:cNvPr id="39" name="Google Shape;114;p19"/>
          <p:cNvPicPr/>
          <p:nvPr/>
        </p:nvPicPr>
        <p:blipFill>
          <a:blip r:embed="rId2">
            <a:alphaModFix amt="25000"/>
          </a:blip>
          <a:stretch/>
        </p:blipFill>
        <p:spPr>
          <a:xfrm>
            <a:off x="0" y="0"/>
            <a:ext cx="9143640" cy="5143320"/>
          </a:xfrm>
          <a:prstGeom prst="rect">
            <a:avLst/>
          </a:prstGeom>
          <a:noFill/>
          <a:ln w="0">
            <a:noFill/>
          </a:ln>
        </p:spPr>
      </p:pic>
      <p:sp>
        <p:nvSpPr>
          <p:cNvPr id="40" name="PlaceHolder 1"/>
          <p:cNvSpPr>
            <a:spLocks noGrp="1"/>
          </p:cNvSpPr>
          <p:nvPr>
            <p:ph type="body"/>
          </p:nvPr>
        </p:nvSpPr>
        <p:spPr>
          <a:xfrm>
            <a:off x="-10440" y="0"/>
            <a:ext cx="9154080" cy="5143320"/>
          </a:xfrm>
          <a:prstGeom prst="rect">
            <a:avLst/>
          </a:prstGeom>
          <a:noFill/>
          <a:ln w="0">
            <a:noFill/>
          </a:ln>
        </p:spPr>
        <p:txBody>
          <a:bodyPr lIns="90000" tIns="45000" rIns="90000" bIns="45000" anchor="t">
            <a:normAutofit/>
          </a:bodyPr>
          <a:lstStyle/>
          <a:p>
            <a:pPr marL="432000" indent="-324000">
              <a:spcBef>
                <a:spcPts val="1417"/>
              </a:spcBef>
              <a:buClr>
                <a:srgbClr val="FFFFFF"/>
              </a:buClr>
              <a:buSzPct val="45000"/>
              <a:buFont typeface="Wingdings" charset="2"/>
              <a:buChar char=""/>
            </a:pPr>
            <a:r>
              <a:rPr lang="fr-FR" sz="1800" b="0" u="none" strike="noStrike">
                <a:solidFill>
                  <a:srgbClr val="000000"/>
                </a:solidFill>
                <a:effectLst/>
                <a:uFillTx/>
                <a:latin typeface="Arial"/>
              </a:rPr>
              <a:t>Click to edit the outline text format</a:t>
            </a:r>
          </a:p>
          <a:p>
            <a:pPr marL="864000" lvl="1" indent="-324000">
              <a:spcBef>
                <a:spcPts val="1134"/>
              </a:spcBef>
              <a:buClr>
                <a:srgbClr val="FFFFFF"/>
              </a:buClr>
              <a:buSzPct val="75000"/>
              <a:buFont typeface="Symbol" charset="2"/>
              <a:buChar char=""/>
            </a:pPr>
            <a:r>
              <a:rPr lang="fr-FR" sz="1800" b="0" u="none" strike="noStrike">
                <a:solidFill>
                  <a:srgbClr val="000000"/>
                </a:solidFill>
                <a:effectLst/>
                <a:uFillTx/>
                <a:latin typeface="Arial"/>
              </a:rPr>
              <a:t>Second Outline Level</a:t>
            </a:r>
          </a:p>
          <a:p>
            <a:pPr marL="1296000" lvl="2" indent="-288000">
              <a:spcBef>
                <a:spcPts val="850"/>
              </a:spcBef>
              <a:buClr>
                <a:srgbClr val="FFFFFF"/>
              </a:buClr>
              <a:buSzPct val="45000"/>
              <a:buFont typeface="Wingdings" charset="2"/>
              <a:buChar char=""/>
            </a:pPr>
            <a:r>
              <a:rPr lang="fr-FR" sz="1800" b="0" u="none" strike="noStrike">
                <a:solidFill>
                  <a:srgbClr val="000000"/>
                </a:solidFill>
                <a:effectLst/>
                <a:uFillTx/>
                <a:latin typeface="Arial"/>
              </a:rPr>
              <a:t>Third Outline Level</a:t>
            </a:r>
          </a:p>
          <a:p>
            <a:pPr marL="1728000" lvl="3" indent="-216000">
              <a:spcBef>
                <a:spcPts val="567"/>
              </a:spcBef>
              <a:buClr>
                <a:srgbClr val="FFFFFF"/>
              </a:buClr>
              <a:buSzPct val="75000"/>
              <a:buFont typeface="Symbol" charset="2"/>
              <a:buChar char=""/>
            </a:pPr>
            <a:r>
              <a:rPr lang="fr-FR" sz="1800" b="0" u="none" strike="noStrike">
                <a:solidFill>
                  <a:srgbClr val="000000"/>
                </a:solidFill>
                <a:effectLst/>
                <a:uFillTx/>
                <a:latin typeface="Arial"/>
              </a:rPr>
              <a:t>Fourth Outline Level</a:t>
            </a:r>
          </a:p>
          <a:p>
            <a:pPr marL="2160000" lvl="4" indent="-216000">
              <a:spcBef>
                <a:spcPts val="283"/>
              </a:spcBef>
              <a:buClr>
                <a:srgbClr val="FFFFFF"/>
              </a:buClr>
              <a:buSzPct val="45000"/>
              <a:buFont typeface="Wingdings" charset="2"/>
              <a:buChar char=""/>
            </a:pPr>
            <a:r>
              <a:rPr lang="fr-FR" sz="1800" b="0" u="none" strike="noStrike">
                <a:solidFill>
                  <a:srgbClr val="000000"/>
                </a:solidFill>
                <a:effectLst/>
                <a:uFillTx/>
                <a:latin typeface="Arial"/>
              </a:rPr>
              <a:t>Fifth Outline Level</a:t>
            </a:r>
          </a:p>
          <a:p>
            <a:pPr marL="2592000" lvl="5" indent="-216000">
              <a:spcBef>
                <a:spcPts val="283"/>
              </a:spcBef>
              <a:buClr>
                <a:srgbClr val="FFFFFF"/>
              </a:buClr>
              <a:buSzPct val="45000"/>
              <a:buFont typeface="Wingdings" charset="2"/>
              <a:buChar char=""/>
            </a:pPr>
            <a:r>
              <a:rPr lang="fr-FR" sz="1800" b="0" u="none" strike="noStrike">
                <a:solidFill>
                  <a:srgbClr val="000000"/>
                </a:solidFill>
                <a:effectLst/>
                <a:uFillTx/>
                <a:latin typeface="Arial"/>
              </a:rPr>
              <a:t>Sixth Outline Level</a:t>
            </a:r>
          </a:p>
          <a:p>
            <a:pPr marL="3024000" lvl="6" indent="-216000">
              <a:spcBef>
                <a:spcPts val="283"/>
              </a:spcBef>
              <a:buClr>
                <a:srgbClr val="FFFFFF"/>
              </a:buClr>
              <a:buSzPct val="45000"/>
              <a:buFont typeface="Wingdings" charset="2"/>
              <a:buChar char=""/>
            </a:pPr>
            <a:r>
              <a:rPr lang="fr-FR" sz="1800" b="0" u="none" strike="noStrike">
                <a:solidFill>
                  <a:srgbClr val="000000"/>
                </a:solidFill>
                <a:effectLst/>
                <a:uFillTx/>
                <a:latin typeface="Arial"/>
              </a:rPr>
              <a:t>Seventh Outline Level</a:t>
            </a:r>
          </a:p>
        </p:txBody>
      </p:sp>
      <p:sp>
        <p:nvSpPr>
          <p:cNvPr id="41" name="PlaceHolder 2"/>
          <p:cNvSpPr>
            <a:spLocks noGrp="1"/>
          </p:cNvSpPr>
          <p:nvPr>
            <p:ph type="title"/>
          </p:nvPr>
        </p:nvSpPr>
        <p:spPr>
          <a:xfrm>
            <a:off x="228600" y="3836520"/>
            <a:ext cx="3800160" cy="754560"/>
          </a:xfrm>
          <a:prstGeom prst="rect">
            <a:avLst/>
          </a:prstGeom>
          <a:noFill/>
          <a:ln w="0">
            <a:noFill/>
          </a:ln>
        </p:spPr>
        <p:txBody>
          <a:bodyPr lIns="91440" tIns="91440" rIns="91440" bIns="91440" anchor="b">
            <a:noAutofit/>
          </a:bodyPr>
          <a:lstStyle/>
          <a:p>
            <a:pPr indent="0" algn="ctr">
              <a:lnSpc>
                <a:spcPct val="100000"/>
              </a:lnSpc>
              <a:buNone/>
            </a:pPr>
            <a:r>
              <a:rPr lang="fr-FR" sz="4000" b="0" u="none" strike="noStrike">
                <a:solidFill>
                  <a:schemeClr val="dk1"/>
                </a:solidFill>
                <a:effectLst/>
                <a:uFillTx/>
                <a:latin typeface="Savate Light"/>
                <a:ea typeface="Savate Light"/>
              </a:rPr>
              <a:t>xx%</a:t>
            </a:r>
            <a:endParaRPr lang="fr-FR" sz="4000" b="0" u="none" strike="noStrike">
              <a:solidFill>
                <a:schemeClr val="dk1"/>
              </a:solidFill>
              <a:effectLst/>
              <a:uFillTx/>
              <a:latin typeface="Arial"/>
            </a:endParaRPr>
          </a:p>
        </p:txBody>
      </p:sp>
      <p:sp>
        <p:nvSpPr>
          <p:cNvPr id="42" name="PlaceHolder 3"/>
          <p:cNvSpPr>
            <a:spLocks noGrp="1"/>
          </p:cNvSpPr>
          <p:nvPr>
            <p:ph type="title"/>
          </p:nvPr>
        </p:nvSpPr>
        <p:spPr>
          <a:xfrm>
            <a:off x="5122440" y="3836520"/>
            <a:ext cx="3792960" cy="754560"/>
          </a:xfrm>
          <a:prstGeom prst="rect">
            <a:avLst/>
          </a:prstGeom>
          <a:noFill/>
          <a:ln w="0">
            <a:noFill/>
          </a:ln>
        </p:spPr>
        <p:txBody>
          <a:bodyPr lIns="91440" tIns="91440" rIns="91440" bIns="91440" anchor="b">
            <a:noAutofit/>
          </a:bodyPr>
          <a:lstStyle/>
          <a:p>
            <a:pPr indent="0" algn="ctr">
              <a:lnSpc>
                <a:spcPct val="100000"/>
              </a:lnSpc>
              <a:buNone/>
            </a:pPr>
            <a:r>
              <a:rPr lang="fr-FR" sz="4000" b="0" u="none" strike="noStrike">
                <a:solidFill>
                  <a:schemeClr val="dk1"/>
                </a:solidFill>
                <a:effectLst/>
                <a:uFillTx/>
                <a:latin typeface="Savate Light"/>
                <a:ea typeface="Savate Light"/>
              </a:rPr>
              <a:t>xx%</a:t>
            </a:r>
            <a:endParaRPr lang="fr-FR" sz="4000" b="0" u="none" strike="noStrike">
              <a:solidFill>
                <a:schemeClr val="dk1"/>
              </a:solidFill>
              <a:effectLst/>
              <a:uFillTx/>
              <a:latin typeface="Arial"/>
            </a:endParaRPr>
          </a:p>
        </p:txBody>
      </p:sp>
      <p:sp>
        <p:nvSpPr>
          <p:cNvPr id="43" name="PlaceHolder 4"/>
          <p:cNvSpPr>
            <a:spLocks noGrp="1"/>
          </p:cNvSpPr>
          <p:nvPr>
            <p:ph type="title"/>
          </p:nvPr>
        </p:nvSpPr>
        <p:spPr>
          <a:xfrm>
            <a:off x="228600" y="1699560"/>
            <a:ext cx="8686800" cy="572400"/>
          </a:xfrm>
          <a:prstGeom prst="rect">
            <a:avLst/>
          </a:prstGeom>
          <a:noFill/>
          <a:ln w="0">
            <a:noFill/>
          </a:ln>
        </p:spPr>
        <p:txBody>
          <a:bodyPr lIns="91440" tIns="91440" rIns="91440" bIns="91440" anchor="ctr">
            <a:noAutofit/>
          </a:bodyPr>
          <a:lstStyle/>
          <a:p>
            <a:pPr indent="0">
              <a:buNone/>
            </a:pPr>
            <a:r>
              <a:rPr lang="fr-FR" sz="2500" b="0" u="none" strike="noStrike">
                <a:solidFill>
                  <a:schemeClr val="dk1"/>
                </a:solidFill>
                <a:effectLst/>
                <a:uFillTx/>
                <a:latin typeface="Arial"/>
              </a:rPr>
              <a:t>Click to edit the title text format</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CUSTOM_3_1">
    <p:bg>
      <p:bgPr>
        <a:solidFill>
          <a:schemeClr val="lt1"/>
        </a:solidFill>
        <a:effectLst/>
      </p:bgPr>
    </p:bg>
    <p:spTree>
      <p:nvGrpSpPr>
        <p:cNvPr id="1" name=""/>
        <p:cNvGrpSpPr/>
        <p:nvPr/>
      </p:nvGrpSpPr>
      <p:grpSpPr>
        <a:xfrm>
          <a:off x="0" y="0"/>
          <a:ext cx="0" cy="0"/>
          <a:chOff x="0" y="0"/>
          <a:chExt cx="0" cy="0"/>
        </a:xfrm>
      </p:grpSpPr>
      <p:pic>
        <p:nvPicPr>
          <p:cNvPr id="44" name="Google Shape;122;p20"/>
          <p:cNvPicPr/>
          <p:nvPr/>
        </p:nvPicPr>
        <p:blipFill>
          <a:blip r:embed="rId2">
            <a:alphaModFix amt="25000"/>
          </a:blip>
          <a:stretch/>
        </p:blipFill>
        <p:spPr>
          <a:xfrm>
            <a:off x="0" y="0"/>
            <a:ext cx="9143640" cy="5143320"/>
          </a:xfrm>
          <a:prstGeom prst="rect">
            <a:avLst/>
          </a:prstGeom>
          <a:noFill/>
          <a:ln w="0">
            <a:noFill/>
          </a:ln>
        </p:spPr>
      </p:pic>
      <p:sp>
        <p:nvSpPr>
          <p:cNvPr id="45" name="PlaceHolder 1"/>
          <p:cNvSpPr>
            <a:spLocks noGrp="1"/>
          </p:cNvSpPr>
          <p:nvPr>
            <p:ph type="title"/>
          </p:nvPr>
        </p:nvSpPr>
        <p:spPr>
          <a:xfrm>
            <a:off x="1314360" y="704880"/>
            <a:ext cx="6514920" cy="1058400"/>
          </a:xfrm>
          <a:prstGeom prst="rect">
            <a:avLst/>
          </a:prstGeom>
          <a:noFill/>
          <a:ln w="0">
            <a:noFill/>
          </a:ln>
        </p:spPr>
        <p:txBody>
          <a:bodyPr lIns="91440" tIns="91440" rIns="91440" bIns="91440" anchor="ctr">
            <a:noAutofit/>
          </a:bodyPr>
          <a:lstStyle/>
          <a:p>
            <a:pPr indent="0">
              <a:buNone/>
            </a:pPr>
            <a:r>
              <a:rPr lang="fr-FR" sz="4500" b="0" u="none" strike="noStrike">
                <a:solidFill>
                  <a:schemeClr val="dk1"/>
                </a:solidFill>
                <a:effectLst/>
                <a:uFillTx/>
                <a:latin typeface="Arial"/>
              </a:rPr>
              <a:t>Click to edit the title text format</a:t>
            </a:r>
          </a:p>
        </p:txBody>
      </p:sp>
      <p:sp>
        <p:nvSpPr>
          <p:cNvPr id="46" name="Google Shape;125;p20"/>
          <p:cNvSpPr/>
          <p:nvPr/>
        </p:nvSpPr>
        <p:spPr>
          <a:xfrm>
            <a:off x="4572000" y="4125600"/>
            <a:ext cx="4252680" cy="555840"/>
          </a:xfrm>
          <a:prstGeom prst="rect">
            <a:avLst/>
          </a:prstGeom>
          <a:noFill/>
          <a:ln w="0">
            <a:noFill/>
          </a:ln>
        </p:spPr>
        <p:style>
          <a:lnRef idx="0">
            <a:scrgbClr r="0" g="0" b="0"/>
          </a:lnRef>
          <a:fillRef idx="0">
            <a:scrgbClr r="0" g="0" b="0"/>
          </a:fillRef>
          <a:effectRef idx="0">
            <a:scrgbClr r="0" g="0" b="0"/>
          </a:effectRef>
          <a:fontRef idx="minor"/>
        </p:style>
        <p:txBody>
          <a:bodyPr tIns="91440" bIns="91440" anchor="t">
            <a:noAutofit/>
          </a:bodyPr>
          <a:lstStyle/>
          <a:p>
            <a:pPr defTabSz="914400">
              <a:lnSpc>
                <a:spcPct val="100000"/>
              </a:lnSpc>
              <a:tabLst>
                <a:tab pos="0" algn="l"/>
              </a:tabLst>
            </a:pPr>
            <a:r>
              <a:rPr lang="en" sz="1000" b="1" u="none" strike="noStrike">
                <a:solidFill>
                  <a:schemeClr val="dk1"/>
                </a:solidFill>
                <a:effectLst/>
                <a:uFillTx/>
                <a:latin typeface="Work Sans"/>
                <a:ea typeface="Work Sans"/>
              </a:rPr>
              <a:t>CREDITS:</a:t>
            </a:r>
            <a:r>
              <a:rPr lang="en" sz="1000" b="0" u="none" strike="noStrike">
                <a:solidFill>
                  <a:schemeClr val="dk1"/>
                </a:solidFill>
                <a:effectLst/>
                <a:uFillTx/>
                <a:latin typeface="Work Sans"/>
                <a:ea typeface="Work Sans"/>
              </a:rPr>
              <a:t> This presentation template was created by </a:t>
            </a:r>
            <a:r>
              <a:rPr lang="en" sz="1000" b="1" u="sng" strike="noStrike">
                <a:solidFill>
                  <a:schemeClr val="hlink"/>
                </a:solidFill>
                <a:effectLst/>
                <a:uFillTx/>
                <a:latin typeface="Work Sans"/>
                <a:ea typeface="Work Sans"/>
                <a:hlinkClick r:id="rId3"/>
              </a:rPr>
              <a:t>Slidesgo</a:t>
            </a:r>
            <a:r>
              <a:rPr lang="en" sz="1000" b="0" u="none" strike="noStrike">
                <a:solidFill>
                  <a:schemeClr val="dk1"/>
                </a:solidFill>
                <a:effectLst/>
                <a:uFillTx/>
                <a:latin typeface="Work Sans"/>
                <a:ea typeface="Work Sans"/>
              </a:rPr>
              <a:t>, and includes icons, infographics &amp; images by </a:t>
            </a:r>
            <a:r>
              <a:rPr lang="en" sz="1000" b="1" u="sng" strike="noStrike">
                <a:solidFill>
                  <a:schemeClr val="hlink"/>
                </a:solidFill>
                <a:effectLst/>
                <a:uFillTx/>
                <a:latin typeface="Work Sans"/>
                <a:ea typeface="Work Sans"/>
                <a:hlinkClick r:id="rId4"/>
              </a:rPr>
              <a:t>Freepik</a:t>
            </a:r>
            <a:r>
              <a:rPr lang="en" sz="1000" b="0" u="none" strike="noStrike">
                <a:solidFill>
                  <a:schemeClr val="dk1"/>
                </a:solidFill>
                <a:effectLst/>
                <a:uFillTx/>
                <a:latin typeface="Work Sans"/>
                <a:ea typeface="Work Sans"/>
              </a:rPr>
              <a:t> </a:t>
            </a:r>
            <a:endParaRPr lang="en-US" sz="1000" b="0" u="none" strike="noStrike">
              <a:solidFill>
                <a:srgbClr val="FFFFFF"/>
              </a:solidFill>
              <a:effectLst/>
              <a:uFillTx/>
              <a:latin typeface="OpenSymbo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SECTION_HEADER">
    <p:bg>
      <p:bgPr>
        <a:solidFill>
          <a:schemeClr val="lt1"/>
        </a:solidFill>
        <a:effectLst/>
      </p:bgPr>
    </p:bg>
    <p:spTree>
      <p:nvGrpSpPr>
        <p:cNvPr id="1" name=""/>
        <p:cNvGrpSpPr/>
        <p:nvPr/>
      </p:nvGrpSpPr>
      <p:grpSpPr>
        <a:xfrm>
          <a:off x="0" y="0"/>
          <a:ext cx="0" cy="0"/>
          <a:chOff x="0" y="0"/>
          <a:chExt cx="0" cy="0"/>
        </a:xfrm>
      </p:grpSpPr>
      <p:pic>
        <p:nvPicPr>
          <p:cNvPr id="47" name="Google Shape;14;p3"/>
          <p:cNvPicPr/>
          <p:nvPr/>
        </p:nvPicPr>
        <p:blipFill>
          <a:blip r:embed="rId2">
            <a:alphaModFix amt="25000"/>
          </a:blip>
          <a:stretch/>
        </p:blipFill>
        <p:spPr>
          <a:xfrm>
            <a:off x="0" y="0"/>
            <a:ext cx="9143640" cy="5143320"/>
          </a:xfrm>
          <a:prstGeom prst="rect">
            <a:avLst/>
          </a:prstGeom>
          <a:noFill/>
          <a:ln w="0">
            <a:noFill/>
          </a:ln>
        </p:spPr>
      </p:pic>
      <p:sp>
        <p:nvSpPr>
          <p:cNvPr id="48" name="PlaceHolder 1"/>
          <p:cNvSpPr>
            <a:spLocks noGrp="1"/>
          </p:cNvSpPr>
          <p:nvPr>
            <p:ph type="body"/>
          </p:nvPr>
        </p:nvSpPr>
        <p:spPr>
          <a:xfrm>
            <a:off x="-10440" y="0"/>
            <a:ext cx="9154080" cy="5143320"/>
          </a:xfrm>
          <a:prstGeom prst="rect">
            <a:avLst/>
          </a:prstGeom>
          <a:noFill/>
          <a:ln w="0">
            <a:noFill/>
          </a:ln>
        </p:spPr>
        <p:txBody>
          <a:bodyPr lIns="90000" tIns="45000" rIns="90000" bIns="45000" anchor="t">
            <a:normAutofit/>
          </a:bodyPr>
          <a:lstStyle/>
          <a:p>
            <a:pPr marL="432000" indent="-324000">
              <a:spcBef>
                <a:spcPts val="1417"/>
              </a:spcBef>
              <a:buClr>
                <a:srgbClr val="FFFFFF"/>
              </a:buClr>
              <a:buSzPct val="45000"/>
              <a:buFont typeface="Wingdings" charset="2"/>
              <a:buChar char=""/>
            </a:pPr>
            <a:r>
              <a:rPr lang="fr-FR" sz="1800" b="0" u="none" strike="noStrike">
                <a:solidFill>
                  <a:srgbClr val="000000"/>
                </a:solidFill>
                <a:effectLst/>
                <a:uFillTx/>
                <a:latin typeface="Arial"/>
              </a:rPr>
              <a:t>Click to edit the outline text format</a:t>
            </a:r>
          </a:p>
          <a:p>
            <a:pPr marL="864000" lvl="1" indent="-324000">
              <a:spcBef>
                <a:spcPts val="1134"/>
              </a:spcBef>
              <a:buClr>
                <a:srgbClr val="FFFFFF"/>
              </a:buClr>
              <a:buSzPct val="75000"/>
              <a:buFont typeface="Symbol" charset="2"/>
              <a:buChar char=""/>
            </a:pPr>
            <a:r>
              <a:rPr lang="fr-FR" sz="1800" b="0" u="none" strike="noStrike">
                <a:solidFill>
                  <a:srgbClr val="000000"/>
                </a:solidFill>
                <a:effectLst/>
                <a:uFillTx/>
                <a:latin typeface="Arial"/>
              </a:rPr>
              <a:t>Second Outline Level</a:t>
            </a:r>
          </a:p>
          <a:p>
            <a:pPr marL="1296000" lvl="2" indent="-288000">
              <a:spcBef>
                <a:spcPts val="850"/>
              </a:spcBef>
              <a:buClr>
                <a:srgbClr val="FFFFFF"/>
              </a:buClr>
              <a:buSzPct val="45000"/>
              <a:buFont typeface="Wingdings" charset="2"/>
              <a:buChar char=""/>
            </a:pPr>
            <a:r>
              <a:rPr lang="fr-FR" sz="1800" b="0" u="none" strike="noStrike">
                <a:solidFill>
                  <a:srgbClr val="000000"/>
                </a:solidFill>
                <a:effectLst/>
                <a:uFillTx/>
                <a:latin typeface="Arial"/>
              </a:rPr>
              <a:t>Third Outline Level</a:t>
            </a:r>
          </a:p>
          <a:p>
            <a:pPr marL="1728000" lvl="3" indent="-216000">
              <a:spcBef>
                <a:spcPts val="567"/>
              </a:spcBef>
              <a:buClr>
                <a:srgbClr val="FFFFFF"/>
              </a:buClr>
              <a:buSzPct val="75000"/>
              <a:buFont typeface="Symbol" charset="2"/>
              <a:buChar char=""/>
            </a:pPr>
            <a:r>
              <a:rPr lang="fr-FR" sz="1800" b="0" u="none" strike="noStrike">
                <a:solidFill>
                  <a:srgbClr val="000000"/>
                </a:solidFill>
                <a:effectLst/>
                <a:uFillTx/>
                <a:latin typeface="Arial"/>
              </a:rPr>
              <a:t>Fourth Outline Level</a:t>
            </a:r>
          </a:p>
          <a:p>
            <a:pPr marL="2160000" lvl="4" indent="-216000">
              <a:spcBef>
                <a:spcPts val="283"/>
              </a:spcBef>
              <a:buClr>
                <a:srgbClr val="FFFFFF"/>
              </a:buClr>
              <a:buSzPct val="45000"/>
              <a:buFont typeface="Wingdings" charset="2"/>
              <a:buChar char=""/>
            </a:pPr>
            <a:r>
              <a:rPr lang="fr-FR" sz="1800" b="0" u="none" strike="noStrike">
                <a:solidFill>
                  <a:srgbClr val="000000"/>
                </a:solidFill>
                <a:effectLst/>
                <a:uFillTx/>
                <a:latin typeface="Arial"/>
              </a:rPr>
              <a:t>Fifth Outline Level</a:t>
            </a:r>
          </a:p>
          <a:p>
            <a:pPr marL="2592000" lvl="5" indent="-216000">
              <a:spcBef>
                <a:spcPts val="283"/>
              </a:spcBef>
              <a:buClr>
                <a:srgbClr val="FFFFFF"/>
              </a:buClr>
              <a:buSzPct val="45000"/>
              <a:buFont typeface="Wingdings" charset="2"/>
              <a:buChar char=""/>
            </a:pPr>
            <a:r>
              <a:rPr lang="fr-FR" sz="1800" b="0" u="none" strike="noStrike">
                <a:solidFill>
                  <a:srgbClr val="000000"/>
                </a:solidFill>
                <a:effectLst/>
                <a:uFillTx/>
                <a:latin typeface="Arial"/>
              </a:rPr>
              <a:t>Sixth Outline Level</a:t>
            </a:r>
          </a:p>
          <a:p>
            <a:pPr marL="3024000" lvl="6" indent="-216000">
              <a:spcBef>
                <a:spcPts val="283"/>
              </a:spcBef>
              <a:buClr>
                <a:srgbClr val="FFFFFF"/>
              </a:buClr>
              <a:buSzPct val="45000"/>
              <a:buFont typeface="Wingdings" charset="2"/>
              <a:buChar char=""/>
            </a:pPr>
            <a:r>
              <a:rPr lang="fr-FR" sz="1800" b="0" u="none" strike="noStrike">
                <a:solidFill>
                  <a:srgbClr val="000000"/>
                </a:solidFill>
                <a:effectLst/>
                <a:uFillTx/>
                <a:latin typeface="Arial"/>
              </a:rPr>
              <a:t>Seventh Outline Level</a:t>
            </a:r>
          </a:p>
        </p:txBody>
      </p:sp>
      <p:sp>
        <p:nvSpPr>
          <p:cNvPr id="49" name="PlaceHolder 2"/>
          <p:cNvSpPr>
            <a:spLocks noGrp="1"/>
          </p:cNvSpPr>
          <p:nvPr>
            <p:ph type="title"/>
          </p:nvPr>
        </p:nvSpPr>
        <p:spPr>
          <a:xfrm>
            <a:off x="894240" y="704160"/>
            <a:ext cx="7355160" cy="1059840"/>
          </a:xfrm>
          <a:prstGeom prst="rect">
            <a:avLst/>
          </a:prstGeom>
          <a:noFill/>
          <a:ln w="0">
            <a:noFill/>
          </a:ln>
        </p:spPr>
        <p:txBody>
          <a:bodyPr lIns="91440" tIns="91440" rIns="91440" bIns="91440" anchor="ctr">
            <a:noAutofit/>
          </a:bodyPr>
          <a:lstStyle/>
          <a:p>
            <a:pPr indent="0">
              <a:buNone/>
            </a:pPr>
            <a:r>
              <a:rPr lang="fr-FR" sz="4800" b="0" u="none" strike="noStrike">
                <a:solidFill>
                  <a:schemeClr val="dk1"/>
                </a:solidFill>
                <a:effectLst/>
                <a:uFillTx/>
                <a:latin typeface="Arial"/>
              </a:rPr>
              <a:t>Click to edit the title text format</a:t>
            </a:r>
          </a:p>
        </p:txBody>
      </p:sp>
      <p:sp>
        <p:nvSpPr>
          <p:cNvPr id="50" name="PlaceHolder 3"/>
          <p:cNvSpPr>
            <a:spLocks noGrp="1"/>
          </p:cNvSpPr>
          <p:nvPr>
            <p:ph type="title"/>
          </p:nvPr>
        </p:nvSpPr>
        <p:spPr>
          <a:xfrm>
            <a:off x="7829640" y="3743280"/>
            <a:ext cx="1066320" cy="1171080"/>
          </a:xfrm>
          <a:prstGeom prst="rect">
            <a:avLst/>
          </a:prstGeom>
          <a:noFill/>
          <a:ln w="0">
            <a:noFill/>
          </a:ln>
        </p:spPr>
        <p:txBody>
          <a:bodyPr lIns="91440" tIns="91440" rIns="91440" bIns="91440" anchor="b">
            <a:noAutofit/>
          </a:bodyPr>
          <a:lstStyle/>
          <a:p>
            <a:pPr indent="0" algn="r">
              <a:lnSpc>
                <a:spcPct val="100000"/>
              </a:lnSpc>
              <a:buNone/>
            </a:pPr>
            <a:r>
              <a:rPr lang="fr-FR" sz="2500" b="0" u="none" strike="noStrike">
                <a:solidFill>
                  <a:schemeClr val="dk1"/>
                </a:solidFill>
                <a:effectLst/>
                <a:uFillTx/>
                <a:latin typeface="Savate Light"/>
                <a:ea typeface="Savate Light"/>
              </a:rPr>
              <a:t>xx%</a:t>
            </a:r>
            <a:endParaRPr lang="fr-FR" sz="2500" b="0" u="none" strike="noStrike">
              <a:solidFill>
                <a:schemeClr val="dk1"/>
              </a:solidFill>
              <a:effectLst/>
              <a:uFillTx/>
              <a:latin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_1_1_1_1_1_1_1">
    <p:bg>
      <p:bgPr>
        <a:solidFill>
          <a:schemeClr val="lt1"/>
        </a:solidFill>
        <a:effectLst/>
      </p:bgPr>
    </p:bg>
    <p:spTree>
      <p:nvGrpSpPr>
        <p:cNvPr id="1" name=""/>
        <p:cNvGrpSpPr/>
        <p:nvPr/>
      </p:nvGrpSpPr>
      <p:grpSpPr>
        <a:xfrm>
          <a:off x="0" y="0"/>
          <a:ext cx="0" cy="0"/>
          <a:chOff x="0" y="0"/>
          <a:chExt cx="0" cy="0"/>
        </a:xfrm>
      </p:grpSpPr>
      <p:pic>
        <p:nvPicPr>
          <p:cNvPr id="51" name="Google Shape;127;p21"/>
          <p:cNvPicPr/>
          <p:nvPr/>
        </p:nvPicPr>
        <p:blipFill>
          <a:blip r:embed="rId2">
            <a:alphaModFix amt="25000"/>
          </a:blip>
          <a:stretch/>
        </p:blipFill>
        <p:spPr>
          <a:xfrm>
            <a:off x="0" y="0"/>
            <a:ext cx="9143640" cy="5143320"/>
          </a:xfrm>
          <a:prstGeom prst="rect">
            <a:avLst/>
          </a:prstGeom>
          <a:noFill/>
          <a:ln w="0">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_1_1_1_1_1_1_1_1">
    <p:bg>
      <p:bgPr>
        <a:solidFill>
          <a:schemeClr val="lt1"/>
        </a:solidFill>
        <a:effectLst/>
      </p:bgPr>
    </p:bg>
    <p:spTree>
      <p:nvGrpSpPr>
        <p:cNvPr id="1" name=""/>
        <p:cNvGrpSpPr/>
        <p:nvPr/>
      </p:nvGrpSpPr>
      <p:grpSpPr>
        <a:xfrm>
          <a:off x="0" y="0"/>
          <a:ext cx="0" cy="0"/>
          <a:chOff x="0" y="0"/>
          <a:chExt cx="0" cy="0"/>
        </a:xfrm>
      </p:grpSpPr>
      <p:pic>
        <p:nvPicPr>
          <p:cNvPr id="52" name="Google Shape;129;p22"/>
          <p:cNvPicPr/>
          <p:nvPr/>
        </p:nvPicPr>
        <p:blipFill>
          <a:blip r:embed="rId2">
            <a:alphaModFix amt="25000"/>
          </a:blip>
          <a:stretch/>
        </p:blipFill>
        <p:spPr>
          <a:xfrm>
            <a:off x="0" y="0"/>
            <a:ext cx="9143640" cy="5143320"/>
          </a:xfrm>
          <a:prstGeom prst="rect">
            <a:avLst/>
          </a:prstGeom>
          <a:noFill/>
          <a:ln w="0">
            <a:noFill/>
          </a:ln>
        </p:spPr>
      </p:pic>
      <p:pic>
        <p:nvPicPr>
          <p:cNvPr id="53" name="Google Shape;130;p22"/>
          <p:cNvPicPr/>
          <p:nvPr/>
        </p:nvPicPr>
        <p:blipFill>
          <a:blip r:embed="rId3">
            <a:alphaModFix amt="90000"/>
          </a:blip>
          <a:stretch/>
        </p:blipFill>
        <p:spPr>
          <a:xfrm>
            <a:off x="0" y="0"/>
            <a:ext cx="9143640" cy="5143320"/>
          </a:xfrm>
          <a:prstGeom prst="rect">
            <a:avLst/>
          </a:prstGeom>
          <a:noFill/>
          <a:ln w="0">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 preserve="1">
  <p:cSld name="TITLE_AND_BODY">
    <p:bg>
      <p:bgPr>
        <a:solidFill>
          <a:schemeClr val="lt1"/>
        </a:solidFill>
        <a:effectLst/>
      </p:bgPr>
    </p:bg>
    <p:spTree>
      <p:nvGrpSpPr>
        <p:cNvPr id="1" name=""/>
        <p:cNvGrpSpPr/>
        <p:nvPr/>
      </p:nvGrpSpPr>
      <p:grpSpPr>
        <a:xfrm>
          <a:off x="0" y="0"/>
          <a:ext cx="0" cy="0"/>
          <a:chOff x="0" y="0"/>
          <a:chExt cx="0" cy="0"/>
        </a:xfrm>
      </p:grpSpPr>
      <p:pic>
        <p:nvPicPr>
          <p:cNvPr id="54" name="Google Shape;19;p4"/>
          <p:cNvPicPr/>
          <p:nvPr/>
        </p:nvPicPr>
        <p:blipFill>
          <a:blip r:embed="rId2">
            <a:alphaModFix amt="25000"/>
          </a:blip>
          <a:stretch/>
        </p:blipFill>
        <p:spPr>
          <a:xfrm>
            <a:off x="0" y="0"/>
            <a:ext cx="9143640" cy="5143320"/>
          </a:xfrm>
          <a:prstGeom prst="rect">
            <a:avLst/>
          </a:prstGeom>
          <a:noFill/>
          <a:ln w="0">
            <a:noFill/>
          </a:ln>
        </p:spPr>
      </p:pic>
      <p:sp>
        <p:nvSpPr>
          <p:cNvPr id="55" name="PlaceHolder 1"/>
          <p:cNvSpPr>
            <a:spLocks noGrp="1"/>
          </p:cNvSpPr>
          <p:nvPr>
            <p:ph type="title"/>
          </p:nvPr>
        </p:nvSpPr>
        <p:spPr>
          <a:xfrm>
            <a:off x="228600" y="191880"/>
            <a:ext cx="8686440" cy="572400"/>
          </a:xfrm>
          <a:prstGeom prst="rect">
            <a:avLst/>
          </a:prstGeom>
          <a:noFill/>
          <a:ln w="0">
            <a:noFill/>
          </a:ln>
        </p:spPr>
        <p:txBody>
          <a:bodyPr lIns="91440" tIns="91440" rIns="91440" bIns="91440" anchor="t">
            <a:noAutofit/>
          </a:bodyPr>
          <a:lstStyle/>
          <a:p>
            <a:pPr indent="0">
              <a:buNone/>
            </a:pPr>
            <a:r>
              <a:rPr lang="fr-FR" sz="2500" b="0" u="none" strike="noStrike">
                <a:solidFill>
                  <a:schemeClr val="dk1"/>
                </a:solidFill>
                <a:effectLst/>
                <a:uFillTx/>
                <a:latin typeface="Arial"/>
              </a:rPr>
              <a:t>Click to edit the title text format</a:t>
            </a:r>
          </a:p>
        </p:txBody>
      </p:sp>
      <p:sp>
        <p:nvSpPr>
          <p:cNvPr id="56" name="PlaceHolder 2"/>
          <p:cNvSpPr>
            <a:spLocks noGrp="1"/>
          </p:cNvSpPr>
          <p:nvPr>
            <p:ph type="body"/>
          </p:nvPr>
        </p:nvSpPr>
        <p:spPr>
          <a:xfrm>
            <a:off x="228600" y="1498680"/>
            <a:ext cx="7703640" cy="3416040"/>
          </a:xfrm>
          <a:prstGeom prst="rect">
            <a:avLst/>
          </a:prstGeom>
          <a:noFill/>
          <a:ln w="0">
            <a:noFill/>
          </a:ln>
        </p:spPr>
        <p:txBody>
          <a:bodyPr lIns="91440" tIns="91440" rIns="91440" bIns="91440" anchor="b">
            <a:noAutofit/>
          </a:bodyPr>
          <a:lstStyle/>
          <a:p>
            <a:pPr marL="432000" indent="-324000">
              <a:spcBef>
                <a:spcPts val="1417"/>
              </a:spcBef>
              <a:buClr>
                <a:srgbClr val="FFFFFF"/>
              </a:buClr>
              <a:buSzPct val="45000"/>
              <a:buFont typeface="Wingdings" charset="2"/>
              <a:buChar char=""/>
            </a:pPr>
            <a:r>
              <a:rPr lang="fr-FR" sz="1200" b="0" u="none" strike="noStrike">
                <a:solidFill>
                  <a:srgbClr val="000000"/>
                </a:solidFill>
                <a:effectLst/>
                <a:uFillTx/>
                <a:latin typeface="Arial"/>
              </a:rPr>
              <a:t>Click to edit the outline text format</a:t>
            </a:r>
          </a:p>
          <a:p>
            <a:pPr marL="864000" lvl="1" indent="-324000">
              <a:spcBef>
                <a:spcPts val="1134"/>
              </a:spcBef>
              <a:buClr>
                <a:srgbClr val="FFFFFF"/>
              </a:buClr>
              <a:buSzPct val="75000"/>
              <a:buFont typeface="Symbol" charset="2"/>
              <a:buChar char=""/>
            </a:pPr>
            <a:r>
              <a:rPr lang="fr-FR" sz="1200" b="0" u="none" strike="noStrike">
                <a:solidFill>
                  <a:srgbClr val="000000"/>
                </a:solidFill>
                <a:effectLst/>
                <a:uFillTx/>
                <a:latin typeface="Arial"/>
              </a:rPr>
              <a:t>Second Outline Level</a:t>
            </a:r>
          </a:p>
          <a:p>
            <a:pPr marL="1296000" lvl="2" indent="-288000">
              <a:spcBef>
                <a:spcPts val="850"/>
              </a:spcBef>
              <a:buClr>
                <a:srgbClr val="FFFFFF"/>
              </a:buClr>
              <a:buSzPct val="45000"/>
              <a:buFont typeface="Wingdings" charset="2"/>
              <a:buChar char=""/>
            </a:pPr>
            <a:r>
              <a:rPr lang="fr-FR" sz="1200" b="0" u="none" strike="noStrike">
                <a:solidFill>
                  <a:srgbClr val="000000"/>
                </a:solidFill>
                <a:effectLst/>
                <a:uFillTx/>
                <a:latin typeface="Arial"/>
              </a:rPr>
              <a:t>Third Outline Level</a:t>
            </a:r>
          </a:p>
          <a:p>
            <a:pPr marL="1728000" lvl="3" indent="-216000">
              <a:spcBef>
                <a:spcPts val="567"/>
              </a:spcBef>
              <a:buClr>
                <a:srgbClr val="FFFFFF"/>
              </a:buClr>
              <a:buSzPct val="75000"/>
              <a:buFont typeface="Symbol" charset="2"/>
              <a:buChar char=""/>
            </a:pPr>
            <a:r>
              <a:rPr lang="fr-FR" sz="1200" b="0" u="none" strike="noStrike">
                <a:solidFill>
                  <a:srgbClr val="000000"/>
                </a:solidFill>
                <a:effectLst/>
                <a:uFillTx/>
                <a:latin typeface="Arial"/>
              </a:rPr>
              <a:t>Fourth Outline Level</a:t>
            </a:r>
          </a:p>
          <a:p>
            <a:pPr marL="2160000" lvl="4" indent="-216000">
              <a:spcBef>
                <a:spcPts val="283"/>
              </a:spcBef>
              <a:buClr>
                <a:srgbClr val="FFFFFF"/>
              </a:buClr>
              <a:buSzPct val="45000"/>
              <a:buFont typeface="Wingdings" charset="2"/>
              <a:buChar char=""/>
            </a:pPr>
            <a:r>
              <a:rPr lang="fr-FR" sz="1200" b="0" u="none" strike="noStrike">
                <a:solidFill>
                  <a:srgbClr val="000000"/>
                </a:solidFill>
                <a:effectLst/>
                <a:uFillTx/>
                <a:latin typeface="Arial"/>
              </a:rPr>
              <a:t>Fifth Outline Level</a:t>
            </a:r>
          </a:p>
          <a:p>
            <a:pPr marL="2592000" lvl="5" indent="-216000">
              <a:spcBef>
                <a:spcPts val="283"/>
              </a:spcBef>
              <a:buClr>
                <a:srgbClr val="FFFFFF"/>
              </a:buClr>
              <a:buSzPct val="45000"/>
              <a:buFont typeface="Wingdings" charset="2"/>
              <a:buChar char=""/>
            </a:pPr>
            <a:r>
              <a:rPr lang="fr-FR" sz="1200" b="0" u="none" strike="noStrike">
                <a:solidFill>
                  <a:srgbClr val="000000"/>
                </a:solidFill>
                <a:effectLst/>
                <a:uFillTx/>
                <a:latin typeface="Arial"/>
              </a:rPr>
              <a:t>Sixth Outline Level</a:t>
            </a:r>
          </a:p>
          <a:p>
            <a:pPr marL="3024000" lvl="6" indent="-216000">
              <a:spcBef>
                <a:spcPts val="283"/>
              </a:spcBef>
              <a:buClr>
                <a:srgbClr val="FFFFFF"/>
              </a:buClr>
              <a:buSzPct val="45000"/>
              <a:buFont typeface="Wingdings" charset="2"/>
              <a:buChar char=""/>
            </a:pPr>
            <a:r>
              <a:rPr lang="fr-FR" sz="1200" b="0" u="none" strike="noStrike">
                <a:solidFill>
                  <a:srgbClr val="000000"/>
                </a:solidFill>
                <a:effectLst/>
                <a:uFillTx/>
                <a:latin typeface="Arial"/>
              </a:rPr>
              <a:t>Seventh Outline Level</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ITLE_AND_TWO_COLUMNS">
    <p:bg>
      <p:bgPr>
        <a:solidFill>
          <a:schemeClr val="lt1"/>
        </a:solidFill>
        <a:effectLst/>
      </p:bgPr>
    </p:bg>
    <p:spTree>
      <p:nvGrpSpPr>
        <p:cNvPr id="1" name=""/>
        <p:cNvGrpSpPr/>
        <p:nvPr/>
      </p:nvGrpSpPr>
      <p:grpSpPr>
        <a:xfrm>
          <a:off x="0" y="0"/>
          <a:ext cx="0" cy="0"/>
          <a:chOff x="0" y="0"/>
          <a:chExt cx="0" cy="0"/>
        </a:xfrm>
      </p:grpSpPr>
      <p:pic>
        <p:nvPicPr>
          <p:cNvPr id="57" name="Google Shape;23;p5"/>
          <p:cNvPicPr/>
          <p:nvPr/>
        </p:nvPicPr>
        <p:blipFill>
          <a:blip r:embed="rId2">
            <a:alphaModFix amt="25000"/>
          </a:blip>
          <a:stretch/>
        </p:blipFill>
        <p:spPr>
          <a:xfrm>
            <a:off x="0" y="0"/>
            <a:ext cx="9143640" cy="5143320"/>
          </a:xfrm>
          <a:prstGeom prst="rect">
            <a:avLst/>
          </a:prstGeom>
          <a:noFill/>
          <a:ln w="0">
            <a:noFill/>
          </a:ln>
        </p:spPr>
      </p:pic>
      <p:sp>
        <p:nvSpPr>
          <p:cNvPr id="58" name="PlaceHolder 1"/>
          <p:cNvSpPr>
            <a:spLocks noGrp="1"/>
          </p:cNvSpPr>
          <p:nvPr>
            <p:ph type="body"/>
          </p:nvPr>
        </p:nvSpPr>
        <p:spPr>
          <a:xfrm>
            <a:off x="0" y="0"/>
            <a:ext cx="3485520" cy="5143320"/>
          </a:xfrm>
          <a:prstGeom prst="rect">
            <a:avLst/>
          </a:prstGeom>
          <a:noFill/>
          <a:ln w="0">
            <a:noFill/>
          </a:ln>
        </p:spPr>
        <p:txBody>
          <a:bodyPr lIns="90000" tIns="45000" rIns="90000" bIns="45000" anchor="t">
            <a:normAutofit/>
          </a:bodyPr>
          <a:lstStyle/>
          <a:p>
            <a:pPr marL="432000" indent="-324000">
              <a:spcBef>
                <a:spcPts val="1417"/>
              </a:spcBef>
              <a:buClr>
                <a:srgbClr val="FFFFFF"/>
              </a:buClr>
              <a:buSzPct val="45000"/>
              <a:buFont typeface="Wingdings" charset="2"/>
              <a:buChar char=""/>
            </a:pPr>
            <a:r>
              <a:rPr lang="fr-FR" sz="1800" b="0" u="none" strike="noStrike">
                <a:solidFill>
                  <a:srgbClr val="000000"/>
                </a:solidFill>
                <a:effectLst/>
                <a:uFillTx/>
                <a:latin typeface="Arial"/>
              </a:rPr>
              <a:t>Click to edit the outline text format</a:t>
            </a:r>
          </a:p>
          <a:p>
            <a:pPr marL="864000" lvl="1" indent="-324000">
              <a:spcBef>
                <a:spcPts val="1134"/>
              </a:spcBef>
              <a:buClr>
                <a:srgbClr val="FFFFFF"/>
              </a:buClr>
              <a:buSzPct val="75000"/>
              <a:buFont typeface="Symbol" charset="2"/>
              <a:buChar char=""/>
            </a:pPr>
            <a:r>
              <a:rPr lang="fr-FR" sz="1800" b="0" u="none" strike="noStrike">
                <a:solidFill>
                  <a:srgbClr val="000000"/>
                </a:solidFill>
                <a:effectLst/>
                <a:uFillTx/>
                <a:latin typeface="Arial"/>
              </a:rPr>
              <a:t>Second Outline Level</a:t>
            </a:r>
          </a:p>
          <a:p>
            <a:pPr marL="1296000" lvl="2" indent="-288000">
              <a:spcBef>
                <a:spcPts val="850"/>
              </a:spcBef>
              <a:buClr>
                <a:srgbClr val="FFFFFF"/>
              </a:buClr>
              <a:buSzPct val="45000"/>
              <a:buFont typeface="Wingdings" charset="2"/>
              <a:buChar char=""/>
            </a:pPr>
            <a:r>
              <a:rPr lang="fr-FR" sz="1800" b="0" u="none" strike="noStrike">
                <a:solidFill>
                  <a:srgbClr val="000000"/>
                </a:solidFill>
                <a:effectLst/>
                <a:uFillTx/>
                <a:latin typeface="Arial"/>
              </a:rPr>
              <a:t>Third Outline Level</a:t>
            </a:r>
          </a:p>
          <a:p>
            <a:pPr marL="1728000" lvl="3" indent="-216000">
              <a:spcBef>
                <a:spcPts val="567"/>
              </a:spcBef>
              <a:buClr>
                <a:srgbClr val="FFFFFF"/>
              </a:buClr>
              <a:buSzPct val="75000"/>
              <a:buFont typeface="Symbol" charset="2"/>
              <a:buChar char=""/>
            </a:pPr>
            <a:r>
              <a:rPr lang="fr-FR" sz="1800" b="0" u="none" strike="noStrike">
                <a:solidFill>
                  <a:srgbClr val="000000"/>
                </a:solidFill>
                <a:effectLst/>
                <a:uFillTx/>
                <a:latin typeface="Arial"/>
              </a:rPr>
              <a:t>Fourth Outline Level</a:t>
            </a:r>
          </a:p>
          <a:p>
            <a:pPr marL="2160000" lvl="4" indent="-216000">
              <a:spcBef>
                <a:spcPts val="283"/>
              </a:spcBef>
              <a:buClr>
                <a:srgbClr val="FFFFFF"/>
              </a:buClr>
              <a:buSzPct val="45000"/>
              <a:buFont typeface="Wingdings" charset="2"/>
              <a:buChar char=""/>
            </a:pPr>
            <a:r>
              <a:rPr lang="fr-FR" sz="1800" b="0" u="none" strike="noStrike">
                <a:solidFill>
                  <a:srgbClr val="000000"/>
                </a:solidFill>
                <a:effectLst/>
                <a:uFillTx/>
                <a:latin typeface="Arial"/>
              </a:rPr>
              <a:t>Fifth Outline Level</a:t>
            </a:r>
          </a:p>
          <a:p>
            <a:pPr marL="2592000" lvl="5" indent="-216000">
              <a:spcBef>
                <a:spcPts val="283"/>
              </a:spcBef>
              <a:buClr>
                <a:srgbClr val="FFFFFF"/>
              </a:buClr>
              <a:buSzPct val="45000"/>
              <a:buFont typeface="Wingdings" charset="2"/>
              <a:buChar char=""/>
            </a:pPr>
            <a:r>
              <a:rPr lang="fr-FR" sz="1800" b="0" u="none" strike="noStrike">
                <a:solidFill>
                  <a:srgbClr val="000000"/>
                </a:solidFill>
                <a:effectLst/>
                <a:uFillTx/>
                <a:latin typeface="Arial"/>
              </a:rPr>
              <a:t>Sixth Outline Level</a:t>
            </a:r>
          </a:p>
          <a:p>
            <a:pPr marL="3024000" lvl="6" indent="-216000">
              <a:spcBef>
                <a:spcPts val="283"/>
              </a:spcBef>
              <a:buClr>
                <a:srgbClr val="FFFFFF"/>
              </a:buClr>
              <a:buSzPct val="45000"/>
              <a:buFont typeface="Wingdings" charset="2"/>
              <a:buChar char=""/>
            </a:pPr>
            <a:r>
              <a:rPr lang="fr-FR" sz="1800" b="0" u="none" strike="noStrike">
                <a:solidFill>
                  <a:srgbClr val="000000"/>
                </a:solidFill>
                <a:effectLst/>
                <a:uFillTx/>
                <a:latin typeface="Arial"/>
              </a:rPr>
              <a:t>Seventh Outline Level</a:t>
            </a:r>
          </a:p>
        </p:txBody>
      </p:sp>
      <p:sp>
        <p:nvSpPr>
          <p:cNvPr id="59" name="PlaceHolder 2"/>
          <p:cNvSpPr>
            <a:spLocks noGrp="1"/>
          </p:cNvSpPr>
          <p:nvPr>
            <p:ph type="title"/>
          </p:nvPr>
        </p:nvSpPr>
        <p:spPr>
          <a:xfrm>
            <a:off x="366480" y="216000"/>
            <a:ext cx="2752920" cy="1285200"/>
          </a:xfrm>
          <a:prstGeom prst="rect">
            <a:avLst/>
          </a:prstGeom>
          <a:noFill/>
          <a:ln w="0">
            <a:noFill/>
          </a:ln>
        </p:spPr>
        <p:txBody>
          <a:bodyPr lIns="91440" tIns="91440" rIns="91440" bIns="91440" anchor="ctr">
            <a:noAutofit/>
          </a:bodyPr>
          <a:lstStyle/>
          <a:p>
            <a:pPr indent="0">
              <a:buNone/>
            </a:pPr>
            <a:r>
              <a:rPr lang="fr-FR" sz="2500" b="0" u="none" strike="noStrike">
                <a:solidFill>
                  <a:schemeClr val="dk1"/>
                </a:solidFill>
                <a:effectLst/>
                <a:uFillTx/>
                <a:latin typeface="Arial"/>
              </a:rPr>
              <a:t>Click to edit the title text format</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_ONLY">
    <p:bg>
      <p:bgPr>
        <a:solidFill>
          <a:schemeClr val="lt1"/>
        </a:solidFill>
        <a:effectLst/>
      </p:bgPr>
    </p:bg>
    <p:spTree>
      <p:nvGrpSpPr>
        <p:cNvPr id="1" name=""/>
        <p:cNvGrpSpPr/>
        <p:nvPr/>
      </p:nvGrpSpPr>
      <p:grpSpPr>
        <a:xfrm>
          <a:off x="0" y="0"/>
          <a:ext cx="0" cy="0"/>
          <a:chOff x="0" y="0"/>
          <a:chExt cx="0" cy="0"/>
        </a:xfrm>
      </p:grpSpPr>
      <p:pic>
        <p:nvPicPr>
          <p:cNvPr id="60" name="Google Shape;31;p6"/>
          <p:cNvPicPr/>
          <p:nvPr/>
        </p:nvPicPr>
        <p:blipFill>
          <a:blip r:embed="rId2">
            <a:alphaModFix amt="25000"/>
          </a:blip>
          <a:stretch/>
        </p:blipFill>
        <p:spPr>
          <a:xfrm>
            <a:off x="0" y="0"/>
            <a:ext cx="9143640" cy="5143320"/>
          </a:xfrm>
          <a:prstGeom prst="rect">
            <a:avLst/>
          </a:prstGeom>
          <a:noFill/>
          <a:ln w="0">
            <a:noFill/>
          </a:ln>
        </p:spPr>
      </p:pic>
      <p:sp>
        <p:nvSpPr>
          <p:cNvPr id="61" name="PlaceHolder 1"/>
          <p:cNvSpPr>
            <a:spLocks noGrp="1"/>
          </p:cNvSpPr>
          <p:nvPr>
            <p:ph type="title"/>
          </p:nvPr>
        </p:nvSpPr>
        <p:spPr>
          <a:xfrm>
            <a:off x="228600" y="189000"/>
            <a:ext cx="8686440" cy="572400"/>
          </a:xfrm>
          <a:prstGeom prst="rect">
            <a:avLst/>
          </a:prstGeom>
          <a:noFill/>
          <a:ln w="0">
            <a:noFill/>
          </a:ln>
        </p:spPr>
        <p:txBody>
          <a:bodyPr lIns="91440" tIns="91440" rIns="91440" bIns="91440" anchor="t">
            <a:noAutofit/>
          </a:bodyPr>
          <a:lstStyle/>
          <a:p>
            <a:pPr indent="0">
              <a:buNone/>
            </a:pPr>
            <a:r>
              <a:rPr lang="fr-FR" sz="2500" b="0" u="none" strike="noStrike">
                <a:solidFill>
                  <a:schemeClr val="dk1"/>
                </a:solidFill>
                <a:effectLst/>
                <a:uFillTx/>
                <a:latin typeface="Arial"/>
              </a:rPr>
              <a:t>Click to edit the title text format</a:t>
            </a:r>
          </a:p>
        </p:txBody>
      </p:sp>
      <p:sp>
        <p:nvSpPr>
          <p:cNvPr id="62" name="PlaceHolder 2"/>
          <p:cNvSpPr>
            <a:spLocks noGrp="1"/>
          </p:cNvSpPr>
          <p:nvPr>
            <p:ph type="body"/>
          </p:nvPr>
        </p:nvSpPr>
        <p:spPr>
          <a:xfrm>
            <a:off x="457200" y="1203480"/>
            <a:ext cx="8229240" cy="2982960"/>
          </a:xfrm>
          <a:prstGeom prst="rect">
            <a:avLst/>
          </a:prstGeom>
          <a:noFill/>
          <a:ln w="0">
            <a:noFill/>
          </a:ln>
        </p:spPr>
        <p:txBody>
          <a:bodyPr lIns="0" tIns="0" rIns="0" bIns="0" anchor="t">
            <a:normAutofit/>
          </a:bodyPr>
          <a:lstStyle/>
          <a:p>
            <a:pPr marL="432000" indent="-324000">
              <a:spcBef>
                <a:spcPts val="1417"/>
              </a:spcBef>
              <a:buClr>
                <a:srgbClr val="FFFFFF"/>
              </a:buClr>
              <a:buSzPct val="45000"/>
              <a:buFont typeface="Wingdings" charset="2"/>
              <a:buChar char=""/>
            </a:pPr>
            <a:r>
              <a:rPr lang="fr-FR" sz="1400" b="0" u="none" strike="noStrike">
                <a:solidFill>
                  <a:srgbClr val="000000"/>
                </a:solidFill>
                <a:effectLst/>
                <a:uFillTx/>
                <a:latin typeface="Arial"/>
              </a:rPr>
              <a:t>Click to edit the outline text format</a:t>
            </a:r>
          </a:p>
          <a:p>
            <a:pPr marL="864000" lvl="1" indent="-324000">
              <a:spcBef>
                <a:spcPts val="1134"/>
              </a:spcBef>
              <a:buClr>
                <a:srgbClr val="FFFFFF"/>
              </a:buClr>
              <a:buSzPct val="75000"/>
              <a:buFont typeface="Symbol" charset="2"/>
              <a:buChar char=""/>
            </a:pPr>
            <a:r>
              <a:rPr lang="fr-FR" sz="1400" b="0" u="none" strike="noStrike">
                <a:solidFill>
                  <a:srgbClr val="000000"/>
                </a:solidFill>
                <a:effectLst/>
                <a:uFillTx/>
                <a:latin typeface="Arial"/>
              </a:rPr>
              <a:t>Second Outline Level</a:t>
            </a:r>
          </a:p>
          <a:p>
            <a:pPr marL="1296000" lvl="2" indent="-288000">
              <a:spcBef>
                <a:spcPts val="850"/>
              </a:spcBef>
              <a:buClr>
                <a:srgbClr val="FFFFFF"/>
              </a:buClr>
              <a:buSzPct val="45000"/>
              <a:buFont typeface="Wingdings" charset="2"/>
              <a:buChar char=""/>
            </a:pPr>
            <a:r>
              <a:rPr lang="fr-FR" sz="1400" b="0" u="none" strike="noStrike">
                <a:solidFill>
                  <a:srgbClr val="000000"/>
                </a:solidFill>
                <a:effectLst/>
                <a:uFillTx/>
                <a:latin typeface="Arial"/>
              </a:rPr>
              <a:t>Third Outline Level</a:t>
            </a:r>
          </a:p>
          <a:p>
            <a:pPr marL="1728000" lvl="3" indent="-216000">
              <a:spcBef>
                <a:spcPts val="567"/>
              </a:spcBef>
              <a:buClr>
                <a:srgbClr val="FFFFFF"/>
              </a:buClr>
              <a:buSzPct val="75000"/>
              <a:buFont typeface="Symbol" charset="2"/>
              <a:buChar char=""/>
            </a:pPr>
            <a:r>
              <a:rPr lang="fr-FR" sz="1400" b="0" u="none" strike="noStrike">
                <a:solidFill>
                  <a:srgbClr val="000000"/>
                </a:solidFill>
                <a:effectLst/>
                <a:uFillTx/>
                <a:latin typeface="Arial"/>
              </a:rPr>
              <a:t>Fourth Outline Level</a:t>
            </a:r>
          </a:p>
          <a:p>
            <a:pPr marL="2160000" lvl="4" indent="-216000">
              <a:spcBef>
                <a:spcPts val="283"/>
              </a:spcBef>
              <a:buClr>
                <a:srgbClr val="FFFFFF"/>
              </a:buClr>
              <a:buSzPct val="45000"/>
              <a:buFont typeface="Wingdings" charset="2"/>
              <a:buChar char=""/>
            </a:pPr>
            <a:r>
              <a:rPr lang="fr-FR" sz="2000" b="0" u="none" strike="noStrike">
                <a:solidFill>
                  <a:srgbClr val="000000"/>
                </a:solidFill>
                <a:effectLst/>
                <a:uFillTx/>
                <a:latin typeface="Arial"/>
              </a:rPr>
              <a:t>Fifth Outline Level</a:t>
            </a:r>
          </a:p>
          <a:p>
            <a:pPr marL="2592000" lvl="5" indent="-216000">
              <a:spcBef>
                <a:spcPts val="283"/>
              </a:spcBef>
              <a:buClr>
                <a:srgbClr val="FFFFFF"/>
              </a:buClr>
              <a:buSzPct val="45000"/>
              <a:buFont typeface="Wingdings" charset="2"/>
              <a:buChar char=""/>
            </a:pPr>
            <a:r>
              <a:rPr lang="fr-FR" sz="2000" b="0" u="none" strike="noStrike">
                <a:solidFill>
                  <a:srgbClr val="000000"/>
                </a:solidFill>
                <a:effectLst/>
                <a:uFillTx/>
                <a:latin typeface="Arial"/>
              </a:rPr>
              <a:t>Sixth Outline Level</a:t>
            </a:r>
          </a:p>
          <a:p>
            <a:pPr marL="3024000" lvl="6" indent="-216000">
              <a:spcBef>
                <a:spcPts val="283"/>
              </a:spcBef>
              <a:buClr>
                <a:srgbClr val="FFFFFF"/>
              </a:buClr>
              <a:buSzPct val="45000"/>
              <a:buFont typeface="Wingdings" charset="2"/>
              <a:buChar char=""/>
            </a:pPr>
            <a:r>
              <a:rPr lang="fr-FR" sz="2000" b="0" u="none" strike="noStrike">
                <a:solidFill>
                  <a:srgbClr val="000000"/>
                </a:solidFill>
                <a:effectLst/>
                <a:uFillTx/>
                <a:latin typeface="Arial"/>
              </a:rPr>
              <a:t>Seventh Outline Level</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ONE_COLUMN_TEXT">
    <p:bg>
      <p:bgPr>
        <a:solidFill>
          <a:schemeClr val="lt1"/>
        </a:solidFill>
        <a:effectLst/>
      </p:bgPr>
    </p:bg>
    <p:spTree>
      <p:nvGrpSpPr>
        <p:cNvPr id="1" name=""/>
        <p:cNvGrpSpPr/>
        <p:nvPr/>
      </p:nvGrpSpPr>
      <p:grpSpPr>
        <a:xfrm>
          <a:off x="0" y="0"/>
          <a:ext cx="0" cy="0"/>
          <a:chOff x="0" y="0"/>
          <a:chExt cx="0" cy="0"/>
        </a:xfrm>
      </p:grpSpPr>
      <p:pic>
        <p:nvPicPr>
          <p:cNvPr id="63" name="Google Shape;34;p7"/>
          <p:cNvPicPr/>
          <p:nvPr/>
        </p:nvPicPr>
        <p:blipFill>
          <a:blip r:embed="rId2">
            <a:alphaModFix amt="25000"/>
          </a:blip>
          <a:stretch/>
        </p:blipFill>
        <p:spPr>
          <a:xfrm>
            <a:off x="0" y="0"/>
            <a:ext cx="9143640" cy="5143320"/>
          </a:xfrm>
          <a:prstGeom prst="rect">
            <a:avLst/>
          </a:prstGeom>
          <a:noFill/>
          <a:ln w="0">
            <a:noFill/>
          </a:ln>
        </p:spPr>
      </p:pic>
      <p:sp>
        <p:nvSpPr>
          <p:cNvPr id="64" name="PlaceHolder 1"/>
          <p:cNvSpPr>
            <a:spLocks noGrp="1"/>
          </p:cNvSpPr>
          <p:nvPr>
            <p:ph type="title"/>
          </p:nvPr>
        </p:nvSpPr>
        <p:spPr>
          <a:xfrm>
            <a:off x="228600" y="191880"/>
            <a:ext cx="3998160" cy="1445400"/>
          </a:xfrm>
          <a:prstGeom prst="rect">
            <a:avLst/>
          </a:prstGeom>
          <a:noFill/>
          <a:ln w="0">
            <a:noFill/>
          </a:ln>
        </p:spPr>
        <p:txBody>
          <a:bodyPr lIns="91440" tIns="91440" rIns="91440" bIns="91440" anchor="t">
            <a:noAutofit/>
          </a:bodyPr>
          <a:lstStyle/>
          <a:p>
            <a:pPr indent="0">
              <a:buNone/>
            </a:pPr>
            <a:r>
              <a:rPr lang="fr-FR" sz="2500" b="0" u="none" strike="noStrike">
                <a:solidFill>
                  <a:schemeClr val="dk1"/>
                </a:solidFill>
                <a:effectLst/>
                <a:uFillTx/>
                <a:latin typeface="Arial"/>
              </a:rPr>
              <a:t>Click to edit the title text format</a:t>
            </a:r>
          </a:p>
        </p:txBody>
      </p:sp>
      <p:sp>
        <p:nvSpPr>
          <p:cNvPr id="65" name="PlaceHolder 2"/>
          <p:cNvSpPr>
            <a:spLocks noGrp="1"/>
          </p:cNvSpPr>
          <p:nvPr>
            <p:ph type="body"/>
          </p:nvPr>
        </p:nvSpPr>
        <p:spPr>
          <a:xfrm>
            <a:off x="228600" y="2382480"/>
            <a:ext cx="3823920" cy="2532240"/>
          </a:xfrm>
          <a:prstGeom prst="rect">
            <a:avLst/>
          </a:prstGeom>
          <a:noFill/>
          <a:ln w="0">
            <a:noFill/>
          </a:ln>
        </p:spPr>
        <p:txBody>
          <a:bodyPr lIns="91440" tIns="91440" rIns="91440" bIns="91440" anchor="t">
            <a:noAutofit/>
          </a:bodyPr>
          <a:lstStyle/>
          <a:p>
            <a:pPr marL="432000" indent="-324000">
              <a:spcBef>
                <a:spcPts val="1417"/>
              </a:spcBef>
              <a:buClr>
                <a:srgbClr val="FFFFFF"/>
              </a:buClr>
              <a:buSzPct val="45000"/>
              <a:buFont typeface="Wingdings" charset="2"/>
              <a:buChar char=""/>
            </a:pPr>
            <a:r>
              <a:rPr lang="fr-FR" sz="1200" b="0" u="none" strike="noStrike">
                <a:solidFill>
                  <a:srgbClr val="000000"/>
                </a:solidFill>
                <a:effectLst/>
                <a:uFillTx/>
                <a:latin typeface="Arial"/>
              </a:rPr>
              <a:t>Click to edit the outline text format</a:t>
            </a:r>
          </a:p>
          <a:p>
            <a:pPr marL="864000" lvl="1" indent="-324000">
              <a:spcBef>
                <a:spcPts val="1134"/>
              </a:spcBef>
              <a:buClr>
                <a:srgbClr val="FFFFFF"/>
              </a:buClr>
              <a:buSzPct val="75000"/>
              <a:buFont typeface="Symbol" charset="2"/>
              <a:buChar char=""/>
            </a:pPr>
            <a:r>
              <a:rPr lang="fr-FR" sz="1200" b="0" u="none" strike="noStrike">
                <a:solidFill>
                  <a:srgbClr val="000000"/>
                </a:solidFill>
                <a:effectLst/>
                <a:uFillTx/>
                <a:latin typeface="Arial"/>
              </a:rPr>
              <a:t>Second Outline Level</a:t>
            </a:r>
          </a:p>
          <a:p>
            <a:pPr marL="1296000" lvl="2" indent="-288000">
              <a:spcBef>
                <a:spcPts val="850"/>
              </a:spcBef>
              <a:buClr>
                <a:srgbClr val="FFFFFF"/>
              </a:buClr>
              <a:buSzPct val="45000"/>
              <a:buFont typeface="Wingdings" charset="2"/>
              <a:buChar char=""/>
            </a:pPr>
            <a:r>
              <a:rPr lang="fr-FR" sz="1200" b="0" u="none" strike="noStrike">
                <a:solidFill>
                  <a:srgbClr val="000000"/>
                </a:solidFill>
                <a:effectLst/>
                <a:uFillTx/>
                <a:latin typeface="Arial"/>
              </a:rPr>
              <a:t>Third Outline Level</a:t>
            </a:r>
          </a:p>
          <a:p>
            <a:pPr marL="1728000" lvl="3" indent="-216000">
              <a:spcBef>
                <a:spcPts val="567"/>
              </a:spcBef>
              <a:buClr>
                <a:srgbClr val="FFFFFF"/>
              </a:buClr>
              <a:buSzPct val="75000"/>
              <a:buFont typeface="Symbol" charset="2"/>
              <a:buChar char=""/>
            </a:pPr>
            <a:r>
              <a:rPr lang="fr-FR" sz="1200" b="0" u="none" strike="noStrike">
                <a:solidFill>
                  <a:srgbClr val="000000"/>
                </a:solidFill>
                <a:effectLst/>
                <a:uFillTx/>
                <a:latin typeface="Arial"/>
              </a:rPr>
              <a:t>Fourth Outline Level</a:t>
            </a:r>
          </a:p>
          <a:p>
            <a:pPr marL="2160000" lvl="4" indent="-216000">
              <a:spcBef>
                <a:spcPts val="283"/>
              </a:spcBef>
              <a:buClr>
                <a:srgbClr val="FFFFFF"/>
              </a:buClr>
              <a:buSzPct val="45000"/>
              <a:buFont typeface="Wingdings" charset="2"/>
              <a:buChar char=""/>
            </a:pPr>
            <a:r>
              <a:rPr lang="fr-FR" sz="1200" b="0" u="none" strike="noStrike">
                <a:solidFill>
                  <a:srgbClr val="000000"/>
                </a:solidFill>
                <a:effectLst/>
                <a:uFillTx/>
                <a:latin typeface="Arial"/>
              </a:rPr>
              <a:t>Fifth Outline Level</a:t>
            </a:r>
          </a:p>
          <a:p>
            <a:pPr marL="2592000" lvl="5" indent="-216000">
              <a:spcBef>
                <a:spcPts val="283"/>
              </a:spcBef>
              <a:buClr>
                <a:srgbClr val="FFFFFF"/>
              </a:buClr>
              <a:buSzPct val="45000"/>
              <a:buFont typeface="Wingdings" charset="2"/>
              <a:buChar char=""/>
            </a:pPr>
            <a:r>
              <a:rPr lang="fr-FR" sz="1200" b="0" u="none" strike="noStrike">
                <a:solidFill>
                  <a:srgbClr val="000000"/>
                </a:solidFill>
                <a:effectLst/>
                <a:uFillTx/>
                <a:latin typeface="Arial"/>
              </a:rPr>
              <a:t>Sixth Outline Level</a:t>
            </a:r>
          </a:p>
          <a:p>
            <a:pPr marL="3024000" lvl="6" indent="-216000">
              <a:spcBef>
                <a:spcPts val="283"/>
              </a:spcBef>
              <a:buClr>
                <a:srgbClr val="FFFFFF"/>
              </a:buClr>
              <a:buSzPct val="45000"/>
              <a:buFont typeface="Wingdings" charset="2"/>
              <a:buChar char=""/>
            </a:pPr>
            <a:r>
              <a:rPr lang="fr-FR" sz="1200" b="0" u="none" strike="noStrike">
                <a:solidFill>
                  <a:srgbClr val="000000"/>
                </a:solidFill>
                <a:effectLst/>
                <a:uFillTx/>
                <a:latin typeface="Arial"/>
              </a:rPr>
              <a:t>Seventh Outline Level</a:t>
            </a:r>
          </a:p>
        </p:txBody>
      </p:sp>
      <p:sp>
        <p:nvSpPr>
          <p:cNvPr id="66" name="PlaceHolder 3"/>
          <p:cNvSpPr>
            <a:spLocks noGrp="1"/>
          </p:cNvSpPr>
          <p:nvPr>
            <p:ph type="body"/>
          </p:nvPr>
        </p:nvSpPr>
        <p:spPr>
          <a:xfrm>
            <a:off x="5657760" y="1400040"/>
            <a:ext cx="2171520" cy="3426120"/>
          </a:xfrm>
          <a:prstGeom prst="rect">
            <a:avLst/>
          </a:prstGeom>
          <a:noFill/>
          <a:ln w="0">
            <a:noFill/>
          </a:ln>
        </p:spPr>
        <p:txBody>
          <a:bodyPr lIns="90000" tIns="45000" rIns="90000" bIns="45000" anchor="t">
            <a:normAutofit fontScale="25000" lnSpcReduction="19999"/>
          </a:bodyPr>
          <a:lstStyle/>
          <a:p>
            <a:pPr marL="432000" indent="-324000">
              <a:spcBef>
                <a:spcPts val="1417"/>
              </a:spcBef>
              <a:buClr>
                <a:srgbClr val="FFFFFF"/>
              </a:buClr>
              <a:buSzPct val="45000"/>
              <a:buFont typeface="Wingdings" charset="2"/>
              <a:buChar char=""/>
            </a:pPr>
            <a:r>
              <a:rPr lang="fr-FR" sz="1800" b="0" u="none" strike="noStrike">
                <a:solidFill>
                  <a:srgbClr val="000000"/>
                </a:solidFill>
                <a:effectLst/>
                <a:uFillTx/>
                <a:latin typeface="Arial"/>
              </a:rPr>
              <a:t>Click to edit the outline text format</a:t>
            </a:r>
          </a:p>
          <a:p>
            <a:pPr marL="864000" lvl="1" indent="-324000">
              <a:spcBef>
                <a:spcPts val="1134"/>
              </a:spcBef>
              <a:buClr>
                <a:srgbClr val="FFFFFF"/>
              </a:buClr>
              <a:buSzPct val="75000"/>
              <a:buFont typeface="Symbol" charset="2"/>
              <a:buChar char=""/>
            </a:pPr>
            <a:r>
              <a:rPr lang="fr-FR" sz="1800" b="0" u="none" strike="noStrike">
                <a:solidFill>
                  <a:srgbClr val="000000"/>
                </a:solidFill>
                <a:effectLst/>
                <a:uFillTx/>
                <a:latin typeface="Arial"/>
              </a:rPr>
              <a:t>Second Outline Level</a:t>
            </a:r>
          </a:p>
          <a:p>
            <a:pPr marL="1296000" lvl="2" indent="-288000">
              <a:spcBef>
                <a:spcPts val="850"/>
              </a:spcBef>
              <a:buClr>
                <a:srgbClr val="FFFFFF"/>
              </a:buClr>
              <a:buSzPct val="45000"/>
              <a:buFont typeface="Wingdings" charset="2"/>
              <a:buChar char=""/>
            </a:pPr>
            <a:r>
              <a:rPr lang="fr-FR" sz="1800" b="0" u="none" strike="noStrike">
                <a:solidFill>
                  <a:srgbClr val="000000"/>
                </a:solidFill>
                <a:effectLst/>
                <a:uFillTx/>
                <a:latin typeface="Arial"/>
              </a:rPr>
              <a:t>Third Outline Level</a:t>
            </a:r>
          </a:p>
          <a:p>
            <a:pPr marL="1728000" lvl="3" indent="-216000">
              <a:spcBef>
                <a:spcPts val="567"/>
              </a:spcBef>
              <a:buClr>
                <a:srgbClr val="FFFFFF"/>
              </a:buClr>
              <a:buSzPct val="75000"/>
              <a:buFont typeface="Symbol" charset="2"/>
              <a:buChar char=""/>
            </a:pPr>
            <a:r>
              <a:rPr lang="fr-FR" sz="1800" b="0" u="none" strike="noStrike">
                <a:solidFill>
                  <a:srgbClr val="000000"/>
                </a:solidFill>
                <a:effectLst/>
                <a:uFillTx/>
                <a:latin typeface="Arial"/>
              </a:rPr>
              <a:t>Fourth Outline Level</a:t>
            </a:r>
          </a:p>
          <a:p>
            <a:pPr marL="2160000" lvl="4" indent="-216000">
              <a:spcBef>
                <a:spcPts val="283"/>
              </a:spcBef>
              <a:buClr>
                <a:srgbClr val="FFFFFF"/>
              </a:buClr>
              <a:buSzPct val="45000"/>
              <a:buFont typeface="Wingdings" charset="2"/>
              <a:buChar char=""/>
            </a:pPr>
            <a:r>
              <a:rPr lang="fr-FR" sz="1800" b="0" u="none" strike="noStrike">
                <a:solidFill>
                  <a:srgbClr val="000000"/>
                </a:solidFill>
                <a:effectLst/>
                <a:uFillTx/>
                <a:latin typeface="Arial"/>
              </a:rPr>
              <a:t>Fifth Outline Level</a:t>
            </a:r>
          </a:p>
          <a:p>
            <a:pPr marL="2592000" lvl="5" indent="-216000">
              <a:spcBef>
                <a:spcPts val="283"/>
              </a:spcBef>
              <a:buClr>
                <a:srgbClr val="FFFFFF"/>
              </a:buClr>
              <a:buSzPct val="45000"/>
              <a:buFont typeface="Wingdings" charset="2"/>
              <a:buChar char=""/>
            </a:pPr>
            <a:r>
              <a:rPr lang="fr-FR" sz="1800" b="0" u="none" strike="noStrike">
                <a:solidFill>
                  <a:srgbClr val="000000"/>
                </a:solidFill>
                <a:effectLst/>
                <a:uFillTx/>
                <a:latin typeface="Arial"/>
              </a:rPr>
              <a:t>Sixth Outline Level</a:t>
            </a:r>
          </a:p>
          <a:p>
            <a:pPr marL="3024000" lvl="6" indent="-216000">
              <a:spcBef>
                <a:spcPts val="283"/>
              </a:spcBef>
              <a:buClr>
                <a:srgbClr val="FFFFFF"/>
              </a:buClr>
              <a:buSzPct val="45000"/>
              <a:buFont typeface="Wingdings" charset="2"/>
              <a:buChar char=""/>
            </a:pPr>
            <a:r>
              <a:rPr lang="fr-FR" sz="1800" b="0" u="none" strike="noStrike">
                <a:solidFill>
                  <a:srgbClr val="000000"/>
                </a:solidFill>
                <a:effectLst/>
                <a:uFillTx/>
                <a:latin typeface="Arial"/>
              </a:rPr>
              <a:t>Seventh Outline Level</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MAIN_POINT">
    <p:bg>
      <p:bgPr>
        <a:solidFill>
          <a:schemeClr val="lt1"/>
        </a:solidFill>
        <a:effectLst/>
      </p:bgPr>
    </p:bg>
    <p:spTree>
      <p:nvGrpSpPr>
        <p:cNvPr id="1" name=""/>
        <p:cNvGrpSpPr/>
        <p:nvPr/>
      </p:nvGrpSpPr>
      <p:grpSpPr>
        <a:xfrm>
          <a:off x="0" y="0"/>
          <a:ext cx="0" cy="0"/>
          <a:chOff x="0" y="0"/>
          <a:chExt cx="0" cy="0"/>
        </a:xfrm>
      </p:grpSpPr>
      <p:pic>
        <p:nvPicPr>
          <p:cNvPr id="67" name="Google Shape;39;p8"/>
          <p:cNvPicPr/>
          <p:nvPr/>
        </p:nvPicPr>
        <p:blipFill>
          <a:blip r:embed="rId2">
            <a:alphaModFix amt="25000"/>
          </a:blip>
          <a:stretch/>
        </p:blipFill>
        <p:spPr>
          <a:xfrm>
            <a:off x="0" y="0"/>
            <a:ext cx="9143640" cy="5143320"/>
          </a:xfrm>
          <a:prstGeom prst="rect">
            <a:avLst/>
          </a:prstGeom>
          <a:noFill/>
          <a:ln w="0">
            <a:noFill/>
          </a:ln>
        </p:spPr>
      </p:pic>
      <p:sp>
        <p:nvSpPr>
          <p:cNvPr id="68" name="PlaceHolder 1"/>
          <p:cNvSpPr>
            <a:spLocks noGrp="1"/>
          </p:cNvSpPr>
          <p:nvPr>
            <p:ph type="body"/>
          </p:nvPr>
        </p:nvSpPr>
        <p:spPr>
          <a:xfrm>
            <a:off x="-10440" y="0"/>
            <a:ext cx="9154080" cy="5143320"/>
          </a:xfrm>
          <a:prstGeom prst="rect">
            <a:avLst/>
          </a:prstGeom>
          <a:noFill/>
          <a:ln w="0">
            <a:noFill/>
          </a:ln>
        </p:spPr>
        <p:txBody>
          <a:bodyPr lIns="90000" tIns="45000" rIns="90000" bIns="45000" anchor="t">
            <a:normAutofit/>
          </a:bodyPr>
          <a:lstStyle/>
          <a:p>
            <a:pPr marL="432000" indent="-324000">
              <a:spcBef>
                <a:spcPts val="1417"/>
              </a:spcBef>
              <a:buClr>
                <a:srgbClr val="FFFFFF"/>
              </a:buClr>
              <a:buSzPct val="45000"/>
              <a:buFont typeface="Wingdings" charset="2"/>
              <a:buChar char=""/>
            </a:pPr>
            <a:r>
              <a:rPr lang="fr-FR" sz="1800" b="0" u="none" strike="noStrike">
                <a:solidFill>
                  <a:srgbClr val="000000"/>
                </a:solidFill>
                <a:effectLst/>
                <a:uFillTx/>
                <a:latin typeface="Arial"/>
              </a:rPr>
              <a:t>Click to edit the outline text format</a:t>
            </a:r>
          </a:p>
          <a:p>
            <a:pPr marL="864000" lvl="1" indent="-324000">
              <a:spcBef>
                <a:spcPts val="1134"/>
              </a:spcBef>
              <a:buClr>
                <a:srgbClr val="FFFFFF"/>
              </a:buClr>
              <a:buSzPct val="75000"/>
              <a:buFont typeface="Symbol" charset="2"/>
              <a:buChar char=""/>
            </a:pPr>
            <a:r>
              <a:rPr lang="fr-FR" sz="1800" b="0" u="none" strike="noStrike">
                <a:solidFill>
                  <a:srgbClr val="000000"/>
                </a:solidFill>
                <a:effectLst/>
                <a:uFillTx/>
                <a:latin typeface="Arial"/>
              </a:rPr>
              <a:t>Second Outline Level</a:t>
            </a:r>
          </a:p>
          <a:p>
            <a:pPr marL="1296000" lvl="2" indent="-288000">
              <a:spcBef>
                <a:spcPts val="850"/>
              </a:spcBef>
              <a:buClr>
                <a:srgbClr val="FFFFFF"/>
              </a:buClr>
              <a:buSzPct val="45000"/>
              <a:buFont typeface="Wingdings" charset="2"/>
              <a:buChar char=""/>
            </a:pPr>
            <a:r>
              <a:rPr lang="fr-FR" sz="1800" b="0" u="none" strike="noStrike">
                <a:solidFill>
                  <a:srgbClr val="000000"/>
                </a:solidFill>
                <a:effectLst/>
                <a:uFillTx/>
                <a:latin typeface="Arial"/>
              </a:rPr>
              <a:t>Third Outline Level</a:t>
            </a:r>
          </a:p>
          <a:p>
            <a:pPr marL="1728000" lvl="3" indent="-216000">
              <a:spcBef>
                <a:spcPts val="567"/>
              </a:spcBef>
              <a:buClr>
                <a:srgbClr val="FFFFFF"/>
              </a:buClr>
              <a:buSzPct val="75000"/>
              <a:buFont typeface="Symbol" charset="2"/>
              <a:buChar char=""/>
            </a:pPr>
            <a:r>
              <a:rPr lang="fr-FR" sz="1800" b="0" u="none" strike="noStrike">
                <a:solidFill>
                  <a:srgbClr val="000000"/>
                </a:solidFill>
                <a:effectLst/>
                <a:uFillTx/>
                <a:latin typeface="Arial"/>
              </a:rPr>
              <a:t>Fourth Outline Level</a:t>
            </a:r>
          </a:p>
          <a:p>
            <a:pPr marL="2160000" lvl="4" indent="-216000">
              <a:spcBef>
                <a:spcPts val="283"/>
              </a:spcBef>
              <a:buClr>
                <a:srgbClr val="FFFFFF"/>
              </a:buClr>
              <a:buSzPct val="45000"/>
              <a:buFont typeface="Wingdings" charset="2"/>
              <a:buChar char=""/>
            </a:pPr>
            <a:r>
              <a:rPr lang="fr-FR" sz="1800" b="0" u="none" strike="noStrike">
                <a:solidFill>
                  <a:srgbClr val="000000"/>
                </a:solidFill>
                <a:effectLst/>
                <a:uFillTx/>
                <a:latin typeface="Arial"/>
              </a:rPr>
              <a:t>Fifth Outline Level</a:t>
            </a:r>
          </a:p>
          <a:p>
            <a:pPr marL="2592000" lvl="5" indent="-216000">
              <a:spcBef>
                <a:spcPts val="283"/>
              </a:spcBef>
              <a:buClr>
                <a:srgbClr val="FFFFFF"/>
              </a:buClr>
              <a:buSzPct val="45000"/>
              <a:buFont typeface="Wingdings" charset="2"/>
              <a:buChar char=""/>
            </a:pPr>
            <a:r>
              <a:rPr lang="fr-FR" sz="1800" b="0" u="none" strike="noStrike">
                <a:solidFill>
                  <a:srgbClr val="000000"/>
                </a:solidFill>
                <a:effectLst/>
                <a:uFillTx/>
                <a:latin typeface="Arial"/>
              </a:rPr>
              <a:t>Sixth Outline Level</a:t>
            </a:r>
          </a:p>
          <a:p>
            <a:pPr marL="3024000" lvl="6" indent="-216000">
              <a:spcBef>
                <a:spcPts val="283"/>
              </a:spcBef>
              <a:buClr>
                <a:srgbClr val="FFFFFF"/>
              </a:buClr>
              <a:buSzPct val="45000"/>
              <a:buFont typeface="Wingdings" charset="2"/>
              <a:buChar char=""/>
            </a:pPr>
            <a:r>
              <a:rPr lang="fr-FR" sz="1800" b="0" u="none" strike="noStrike">
                <a:solidFill>
                  <a:srgbClr val="000000"/>
                </a:solidFill>
                <a:effectLst/>
                <a:uFillTx/>
                <a:latin typeface="Arial"/>
              </a:rPr>
              <a:t>Seventh Outline Level</a:t>
            </a:r>
          </a:p>
        </p:txBody>
      </p:sp>
      <p:sp>
        <p:nvSpPr>
          <p:cNvPr id="69" name="PlaceHolder 2"/>
          <p:cNvSpPr>
            <a:spLocks noGrp="1"/>
          </p:cNvSpPr>
          <p:nvPr>
            <p:ph type="title"/>
          </p:nvPr>
        </p:nvSpPr>
        <p:spPr>
          <a:xfrm>
            <a:off x="1314360" y="1400040"/>
            <a:ext cx="6514920" cy="2342880"/>
          </a:xfrm>
          <a:prstGeom prst="rect">
            <a:avLst/>
          </a:prstGeom>
          <a:noFill/>
          <a:ln w="0">
            <a:noFill/>
          </a:ln>
        </p:spPr>
        <p:txBody>
          <a:bodyPr lIns="91440" tIns="91440" rIns="91440" bIns="91440" anchor="ctr">
            <a:noAutofit/>
          </a:bodyPr>
          <a:lstStyle/>
          <a:p>
            <a:pPr indent="0">
              <a:buNone/>
            </a:pPr>
            <a:r>
              <a:rPr lang="fr-FR" sz="4500" b="0" u="none" strike="noStrike">
                <a:solidFill>
                  <a:schemeClr val="dk1"/>
                </a:solidFill>
                <a:effectLst/>
                <a:uFillTx/>
                <a:latin typeface="Arial"/>
              </a:rPr>
              <a:t>Click to edit the title text format</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SECTION_TITLE_AND_DESCRIPTION">
    <p:bg>
      <p:bgPr>
        <a:solidFill>
          <a:schemeClr val="lt1"/>
        </a:solidFill>
        <a:effectLst/>
      </p:bgPr>
    </p:bg>
    <p:spTree>
      <p:nvGrpSpPr>
        <p:cNvPr id="1" name=""/>
        <p:cNvGrpSpPr/>
        <p:nvPr/>
      </p:nvGrpSpPr>
      <p:grpSpPr>
        <a:xfrm>
          <a:off x="0" y="0"/>
          <a:ext cx="0" cy="0"/>
          <a:chOff x="0" y="0"/>
          <a:chExt cx="0" cy="0"/>
        </a:xfrm>
      </p:grpSpPr>
      <p:pic>
        <p:nvPicPr>
          <p:cNvPr id="70" name="Google Shape;43;p9"/>
          <p:cNvPicPr/>
          <p:nvPr/>
        </p:nvPicPr>
        <p:blipFill>
          <a:blip r:embed="rId2">
            <a:alphaModFix amt="25000"/>
          </a:blip>
          <a:stretch/>
        </p:blipFill>
        <p:spPr>
          <a:xfrm>
            <a:off x="0" y="0"/>
            <a:ext cx="9143640" cy="5143320"/>
          </a:xfrm>
          <a:prstGeom prst="rect">
            <a:avLst/>
          </a:prstGeom>
          <a:noFill/>
          <a:ln w="0">
            <a:noFill/>
          </a:ln>
        </p:spPr>
      </p:pic>
      <p:sp>
        <p:nvSpPr>
          <p:cNvPr id="71" name="PlaceHolder 1"/>
          <p:cNvSpPr>
            <a:spLocks noGrp="1"/>
          </p:cNvSpPr>
          <p:nvPr>
            <p:ph type="title"/>
          </p:nvPr>
        </p:nvSpPr>
        <p:spPr>
          <a:xfrm>
            <a:off x="4572000" y="3743280"/>
            <a:ext cx="4343040" cy="1171080"/>
          </a:xfrm>
          <a:prstGeom prst="rect">
            <a:avLst/>
          </a:prstGeom>
          <a:noFill/>
          <a:ln w="0">
            <a:noFill/>
          </a:ln>
        </p:spPr>
        <p:txBody>
          <a:bodyPr lIns="91440" tIns="91440" rIns="91440" bIns="91440" anchor="t">
            <a:noAutofit/>
          </a:bodyPr>
          <a:lstStyle/>
          <a:p>
            <a:pPr indent="0">
              <a:buNone/>
            </a:pPr>
            <a:r>
              <a:rPr lang="fr-FR" sz="2600" b="0" u="none" strike="noStrike">
                <a:solidFill>
                  <a:schemeClr val="dk1"/>
                </a:solidFill>
                <a:effectLst/>
                <a:uFillTx/>
                <a:latin typeface="Arial"/>
              </a:rPr>
              <a:t>Click to edit the title text format</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CAPTION_ONLY">
    <p:bg>
      <p:bgPr>
        <a:solidFill>
          <a:schemeClr val="lt1"/>
        </a:solidFill>
        <a:effectLst/>
      </p:bgPr>
    </p:bg>
    <p:spTree>
      <p:nvGrpSpPr>
        <p:cNvPr id="1" name=""/>
        <p:cNvGrpSpPr/>
        <p:nvPr/>
      </p:nvGrpSpPr>
      <p:grpSpPr>
        <a:xfrm>
          <a:off x="0" y="0"/>
          <a:ext cx="0" cy="0"/>
          <a:chOff x="0" y="0"/>
          <a:chExt cx="0" cy="0"/>
        </a:xfrm>
      </p:grpSpPr>
      <p:sp>
        <p:nvSpPr>
          <p:cNvPr id="72" name="PlaceHolder 1"/>
          <p:cNvSpPr>
            <a:spLocks noGrp="1"/>
          </p:cNvSpPr>
          <p:nvPr>
            <p:ph type="body"/>
          </p:nvPr>
        </p:nvSpPr>
        <p:spPr>
          <a:xfrm>
            <a:off x="0" y="0"/>
            <a:ext cx="9143640" cy="5143320"/>
          </a:xfrm>
          <a:prstGeom prst="rect">
            <a:avLst/>
          </a:prstGeom>
          <a:noFill/>
          <a:ln w="0">
            <a:noFill/>
          </a:ln>
        </p:spPr>
        <p:txBody>
          <a:bodyPr lIns="90000" tIns="45000" rIns="90000" bIns="45000" anchor="t">
            <a:normAutofit/>
          </a:bodyPr>
          <a:lstStyle/>
          <a:p>
            <a:pPr marL="432000" indent="-324000">
              <a:spcBef>
                <a:spcPts val="1417"/>
              </a:spcBef>
              <a:buClr>
                <a:srgbClr val="FFFFFF"/>
              </a:buClr>
              <a:buSzPct val="45000"/>
              <a:buFont typeface="Wingdings" charset="2"/>
              <a:buChar char=""/>
            </a:pPr>
            <a:r>
              <a:rPr lang="fr-FR" sz="1800" b="0" u="none" strike="noStrike">
                <a:solidFill>
                  <a:srgbClr val="000000"/>
                </a:solidFill>
                <a:effectLst/>
                <a:uFillTx/>
                <a:latin typeface="Arial"/>
              </a:rPr>
              <a:t>Click to edit the outline text format</a:t>
            </a:r>
          </a:p>
          <a:p>
            <a:pPr marL="864000" lvl="1" indent="-324000">
              <a:spcBef>
                <a:spcPts val="1134"/>
              </a:spcBef>
              <a:buClr>
                <a:srgbClr val="FFFFFF"/>
              </a:buClr>
              <a:buSzPct val="75000"/>
              <a:buFont typeface="Symbol" charset="2"/>
              <a:buChar char=""/>
            </a:pPr>
            <a:r>
              <a:rPr lang="fr-FR" sz="1800" b="0" u="none" strike="noStrike">
                <a:solidFill>
                  <a:srgbClr val="000000"/>
                </a:solidFill>
                <a:effectLst/>
                <a:uFillTx/>
                <a:latin typeface="Arial"/>
              </a:rPr>
              <a:t>Second Outline Level</a:t>
            </a:r>
          </a:p>
          <a:p>
            <a:pPr marL="1296000" lvl="2" indent="-288000">
              <a:spcBef>
                <a:spcPts val="850"/>
              </a:spcBef>
              <a:buClr>
                <a:srgbClr val="FFFFFF"/>
              </a:buClr>
              <a:buSzPct val="45000"/>
              <a:buFont typeface="Wingdings" charset="2"/>
              <a:buChar char=""/>
            </a:pPr>
            <a:r>
              <a:rPr lang="fr-FR" sz="1800" b="0" u="none" strike="noStrike">
                <a:solidFill>
                  <a:srgbClr val="000000"/>
                </a:solidFill>
                <a:effectLst/>
                <a:uFillTx/>
                <a:latin typeface="Arial"/>
              </a:rPr>
              <a:t>Third Outline Level</a:t>
            </a:r>
          </a:p>
          <a:p>
            <a:pPr marL="1728000" lvl="3" indent="-216000">
              <a:spcBef>
                <a:spcPts val="567"/>
              </a:spcBef>
              <a:buClr>
                <a:srgbClr val="FFFFFF"/>
              </a:buClr>
              <a:buSzPct val="75000"/>
              <a:buFont typeface="Symbol" charset="2"/>
              <a:buChar char=""/>
            </a:pPr>
            <a:r>
              <a:rPr lang="fr-FR" sz="1800" b="0" u="none" strike="noStrike">
                <a:solidFill>
                  <a:srgbClr val="000000"/>
                </a:solidFill>
                <a:effectLst/>
                <a:uFillTx/>
                <a:latin typeface="Arial"/>
              </a:rPr>
              <a:t>Fourth Outline Level</a:t>
            </a:r>
          </a:p>
          <a:p>
            <a:pPr marL="2160000" lvl="4" indent="-216000">
              <a:spcBef>
                <a:spcPts val="283"/>
              </a:spcBef>
              <a:buClr>
                <a:srgbClr val="FFFFFF"/>
              </a:buClr>
              <a:buSzPct val="45000"/>
              <a:buFont typeface="Wingdings" charset="2"/>
              <a:buChar char=""/>
            </a:pPr>
            <a:r>
              <a:rPr lang="fr-FR" sz="1800" b="0" u="none" strike="noStrike">
                <a:solidFill>
                  <a:srgbClr val="000000"/>
                </a:solidFill>
                <a:effectLst/>
                <a:uFillTx/>
                <a:latin typeface="Arial"/>
              </a:rPr>
              <a:t>Fifth Outline Level</a:t>
            </a:r>
          </a:p>
          <a:p>
            <a:pPr marL="2592000" lvl="5" indent="-216000">
              <a:spcBef>
                <a:spcPts val="283"/>
              </a:spcBef>
              <a:buClr>
                <a:srgbClr val="FFFFFF"/>
              </a:buClr>
              <a:buSzPct val="45000"/>
              <a:buFont typeface="Wingdings" charset="2"/>
              <a:buChar char=""/>
            </a:pPr>
            <a:r>
              <a:rPr lang="fr-FR" sz="1800" b="0" u="none" strike="noStrike">
                <a:solidFill>
                  <a:srgbClr val="000000"/>
                </a:solidFill>
                <a:effectLst/>
                <a:uFillTx/>
                <a:latin typeface="Arial"/>
              </a:rPr>
              <a:t>Sixth Outline Level</a:t>
            </a:r>
          </a:p>
          <a:p>
            <a:pPr marL="3024000" lvl="6" indent="-216000">
              <a:spcBef>
                <a:spcPts val="283"/>
              </a:spcBef>
              <a:buClr>
                <a:srgbClr val="FFFFFF"/>
              </a:buClr>
              <a:buSzPct val="45000"/>
              <a:buFont typeface="Wingdings" charset="2"/>
              <a:buChar char=""/>
            </a:pPr>
            <a:r>
              <a:rPr lang="fr-FR" sz="1800" b="0" u="none" strike="noStrike">
                <a:solidFill>
                  <a:srgbClr val="000000"/>
                </a:solidFill>
                <a:effectLst/>
                <a:uFillTx/>
                <a:latin typeface="Arial"/>
              </a:rPr>
              <a:t>Seventh Outline Level</a:t>
            </a:r>
          </a:p>
        </p:txBody>
      </p:sp>
      <p:sp>
        <p:nvSpPr>
          <p:cNvPr id="73" name="PlaceHolder 2"/>
          <p:cNvSpPr>
            <a:spLocks noGrp="1"/>
          </p:cNvSpPr>
          <p:nvPr>
            <p:ph type="title"/>
          </p:nvPr>
        </p:nvSpPr>
        <p:spPr>
          <a:xfrm>
            <a:off x="570960" y="3647880"/>
            <a:ext cx="3658320" cy="941040"/>
          </a:xfrm>
          <a:prstGeom prst="rect">
            <a:avLst/>
          </a:prstGeom>
          <a:noFill/>
          <a:ln w="0">
            <a:noFill/>
          </a:ln>
        </p:spPr>
        <p:txBody>
          <a:bodyPr lIns="91440" tIns="91440" rIns="91440" bIns="91440" anchor="ctr">
            <a:noAutofit/>
          </a:bodyPr>
          <a:lstStyle/>
          <a:p>
            <a:pPr indent="0">
              <a:buNone/>
            </a:pPr>
            <a:r>
              <a:rPr lang="fr-FR" sz="2500" b="0" u="none" strike="noStrike">
                <a:solidFill>
                  <a:schemeClr val="dk1"/>
                </a:solidFill>
                <a:effectLst/>
                <a:uFillTx/>
                <a:latin typeface="Arial"/>
              </a:rPr>
              <a:t>Click to edit the title text format</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simple-light-2">
    <p:bg>
      <p:bgPr>
        <a:solidFill>
          <a:schemeClr val="dk1"/>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CUSTOM_2_1">
    <p:bg>
      <p:bgPr>
        <a:solidFill>
          <a:schemeClr val="dk1"/>
        </a:solidFill>
        <a:effectLst/>
      </p:bgPr>
    </p:bg>
    <p:spTree>
      <p:nvGrpSpPr>
        <p:cNvPr id="1" name=""/>
        <p:cNvGrpSpPr/>
        <p:nvPr/>
      </p:nvGrpSpPr>
      <p:grpSpPr>
        <a:xfrm>
          <a:off x="0" y="0"/>
          <a:ext cx="0" cy="0"/>
          <a:chOff x="0" y="0"/>
          <a:chExt cx="0" cy="0"/>
        </a:xfrm>
      </p:grpSpPr>
      <p:sp>
        <p:nvSpPr>
          <p:cNvPr id="74" name="Google Shape;136;p25"/>
          <p:cNvSpPr/>
          <p:nvPr/>
        </p:nvSpPr>
        <p:spPr>
          <a:xfrm>
            <a:off x="0" y="-10440"/>
            <a:ext cx="9143640" cy="1180440"/>
          </a:xfrm>
          <a:prstGeom prst="rect">
            <a:avLst/>
          </a:prstGeom>
          <a:solidFill>
            <a:schemeClr val="accent2"/>
          </a:solidFill>
          <a:ln w="0">
            <a:noFill/>
          </a:ln>
        </p:spPr>
        <p:style>
          <a:lnRef idx="0">
            <a:scrgbClr r="0" g="0" b="0"/>
          </a:lnRef>
          <a:fillRef idx="0">
            <a:scrgbClr r="0" g="0" b="0"/>
          </a:fillRef>
          <a:effectRef idx="0">
            <a:scrgbClr r="0" g="0" b="0"/>
          </a:effectRef>
          <a:fontRef idx="minor"/>
        </p:style>
        <p:txBody>
          <a:bodyPr tIns="91440" bIns="91440" anchor="ctr">
            <a:noAutofit/>
          </a:bodyPr>
          <a:lstStyle/>
          <a:p>
            <a:pPr algn="ctr" defTabSz="914400">
              <a:lnSpc>
                <a:spcPct val="100000"/>
              </a:lnSpc>
              <a:tabLst>
                <a:tab pos="0" algn="l"/>
              </a:tabLst>
            </a:pPr>
            <a:endParaRPr lang="en-US" sz="1800" b="0" u="none" strike="noStrike">
              <a:solidFill>
                <a:srgbClr val="000000"/>
              </a:solidFill>
              <a:effectLst/>
              <a:uFillTx/>
              <a:latin typeface="OpenSymbol"/>
            </a:endParaRPr>
          </a:p>
        </p:txBody>
      </p:sp>
      <p:sp>
        <p:nvSpPr>
          <p:cNvPr id="75" name="PlaceHolder 1"/>
          <p:cNvSpPr>
            <a:spLocks noGrp="1"/>
          </p:cNvSpPr>
          <p:nvPr>
            <p:ph type="title"/>
          </p:nvPr>
        </p:nvSpPr>
        <p:spPr>
          <a:xfrm>
            <a:off x="713160" y="539640"/>
            <a:ext cx="7717320" cy="482040"/>
          </a:xfrm>
          <a:prstGeom prst="rect">
            <a:avLst/>
          </a:prstGeom>
          <a:noFill/>
          <a:ln w="0">
            <a:noFill/>
          </a:ln>
        </p:spPr>
        <p:txBody>
          <a:bodyPr lIns="91440" tIns="91440" rIns="91440" bIns="91440" anchor="t">
            <a:noAutofit/>
          </a:bodyPr>
          <a:lstStyle/>
          <a:p>
            <a:pPr indent="0">
              <a:buNone/>
            </a:pPr>
            <a:r>
              <a:rPr lang="fr-FR" sz="2200" b="0" u="none" strike="noStrike">
                <a:solidFill>
                  <a:schemeClr val="dk1"/>
                </a:solidFill>
                <a:effectLst/>
                <a:uFillTx/>
                <a:latin typeface="Arial"/>
              </a:rPr>
              <a:t>Click to edit the title text format</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CUSTOM_2_1_1">
    <p:bg>
      <p:bgPr>
        <a:solidFill>
          <a:schemeClr val="dk1"/>
        </a:solidFill>
        <a:effectLst/>
      </p:bgPr>
    </p:bg>
    <p:spTree>
      <p:nvGrpSpPr>
        <p:cNvPr id="1" name=""/>
        <p:cNvGrpSpPr/>
        <p:nvPr/>
      </p:nvGrpSpPr>
      <p:grpSpPr>
        <a:xfrm>
          <a:off x="0" y="0"/>
          <a:ext cx="0" cy="0"/>
          <a:chOff x="0" y="0"/>
          <a:chExt cx="0" cy="0"/>
        </a:xfrm>
      </p:grpSpPr>
      <p:sp>
        <p:nvSpPr>
          <p:cNvPr id="76" name="Google Shape;139;p26"/>
          <p:cNvSpPr/>
          <p:nvPr/>
        </p:nvSpPr>
        <p:spPr>
          <a:xfrm>
            <a:off x="0" y="-10440"/>
            <a:ext cx="9143640" cy="1180440"/>
          </a:xfrm>
          <a:prstGeom prst="rect">
            <a:avLst/>
          </a:prstGeom>
          <a:solidFill>
            <a:schemeClr val="accent2"/>
          </a:solidFill>
          <a:ln w="0">
            <a:noFill/>
          </a:ln>
        </p:spPr>
        <p:style>
          <a:lnRef idx="0">
            <a:scrgbClr r="0" g="0" b="0"/>
          </a:lnRef>
          <a:fillRef idx="0">
            <a:scrgbClr r="0" g="0" b="0"/>
          </a:fillRef>
          <a:effectRef idx="0">
            <a:scrgbClr r="0" g="0" b="0"/>
          </a:effectRef>
          <a:fontRef idx="minor"/>
        </p:style>
        <p:txBody>
          <a:bodyPr tIns="91440" bIns="91440" anchor="ctr">
            <a:noAutofit/>
          </a:bodyPr>
          <a:lstStyle/>
          <a:p>
            <a:pPr algn="ctr" defTabSz="914400">
              <a:lnSpc>
                <a:spcPct val="100000"/>
              </a:lnSpc>
              <a:tabLst>
                <a:tab pos="0" algn="l"/>
              </a:tabLst>
            </a:pPr>
            <a:endParaRPr lang="en-US" sz="1800" b="0" u="none" strike="noStrike">
              <a:solidFill>
                <a:srgbClr val="000000"/>
              </a:solidFill>
              <a:effectLst/>
              <a:uFillTx/>
              <a:latin typeface="OpenSymbol"/>
            </a:endParaRPr>
          </a:p>
        </p:txBody>
      </p:sp>
      <p:sp>
        <p:nvSpPr>
          <p:cNvPr id="77" name="PlaceHolder 1"/>
          <p:cNvSpPr>
            <a:spLocks noGrp="1"/>
          </p:cNvSpPr>
          <p:nvPr>
            <p:ph type="title"/>
          </p:nvPr>
        </p:nvSpPr>
        <p:spPr>
          <a:xfrm>
            <a:off x="728640" y="539640"/>
            <a:ext cx="3347280" cy="482040"/>
          </a:xfrm>
          <a:prstGeom prst="rect">
            <a:avLst/>
          </a:prstGeom>
          <a:noFill/>
          <a:ln w="0">
            <a:noFill/>
          </a:ln>
        </p:spPr>
        <p:txBody>
          <a:bodyPr lIns="91440" tIns="91440" rIns="91440" bIns="91440" anchor="t">
            <a:noAutofit/>
          </a:bodyPr>
          <a:lstStyle/>
          <a:p>
            <a:pPr indent="0">
              <a:buNone/>
            </a:pPr>
            <a:r>
              <a:rPr lang="fr-FR" sz="2200" b="0" u="none" strike="noStrike">
                <a:solidFill>
                  <a:schemeClr val="dk1"/>
                </a:solidFill>
                <a:effectLst/>
                <a:uFillTx/>
                <a:latin typeface="Arial"/>
              </a:rPr>
              <a:t>Click to edit the title text format</a:t>
            </a:r>
          </a:p>
        </p:txBody>
      </p:sp>
      <p:sp>
        <p:nvSpPr>
          <p:cNvPr id="78" name="PlaceHolder 2"/>
          <p:cNvSpPr>
            <a:spLocks noGrp="1"/>
          </p:cNvSpPr>
          <p:nvPr>
            <p:ph type="title"/>
          </p:nvPr>
        </p:nvSpPr>
        <p:spPr>
          <a:xfrm>
            <a:off x="4977720" y="539640"/>
            <a:ext cx="3458160" cy="482040"/>
          </a:xfrm>
          <a:prstGeom prst="rect">
            <a:avLst/>
          </a:prstGeom>
          <a:noFill/>
          <a:ln w="0">
            <a:noFill/>
          </a:ln>
        </p:spPr>
        <p:txBody>
          <a:bodyPr lIns="91440" tIns="91440" rIns="91440" bIns="91440" anchor="t">
            <a:noAutofit/>
          </a:bodyPr>
          <a:lstStyle/>
          <a:p>
            <a:pPr indent="0">
              <a:buNone/>
            </a:pPr>
            <a:r>
              <a:rPr lang="fr-FR" sz="2200" b="0" u="none" strike="noStrike">
                <a:solidFill>
                  <a:schemeClr val="dk1"/>
                </a:solidFill>
                <a:effectLst/>
                <a:uFillTx/>
                <a:latin typeface="Arial"/>
              </a:rPr>
              <a:t>Click to edit the title text format</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slideLayout" Target="../slideLayouts/slideLayout23.xml"/><Relationship Id="rId1" Type="http://schemas.openxmlformats.org/officeDocument/2006/relationships/slideLayout" Target="../slideLayouts/slideLayout22.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71" r:id="rId1"/>
    <p:sldLayoutId id="2147483672" r:id="rId2"/>
    <p:sldLayoutId id="2147483673"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0.png"/></Relationships>
</file>

<file path=ppt/slides/_rels/slide2.xml.rels><?xml version="1.0" encoding="UTF-8" standalone="yes"?>
<Relationships xmlns="http://schemas.openxmlformats.org/package/2006/relationships"><Relationship Id="rId3" Type="http://schemas.openxmlformats.org/officeDocument/2006/relationships/hyperlink" Target="mailto:survival@gmail.com" TargetMode="External"/><Relationship Id="rId2" Type="http://schemas.openxmlformats.org/officeDocument/2006/relationships/image" Target="../media/image11.png"/><Relationship Id="rId1" Type="http://schemas.openxmlformats.org/officeDocument/2006/relationships/slideLayout" Target="../slideLayouts/slideLayout5.xml"/><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jpeg"/><Relationship Id="rId1" Type="http://schemas.openxmlformats.org/officeDocument/2006/relationships/slideLayout" Target="../slideLayouts/slideLayout17.xml"/><Relationship Id="rId5" Type="http://schemas.openxmlformats.org/officeDocument/2006/relationships/image" Target="../media/image15.png"/><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7.png"/><Relationship Id="rId7" Type="http://schemas.openxmlformats.org/officeDocument/2006/relationships/image" Target="../media/image20.png"/><Relationship Id="rId2" Type="http://schemas.openxmlformats.org/officeDocument/2006/relationships/image" Target="../media/image11.png"/><Relationship Id="rId1" Type="http://schemas.openxmlformats.org/officeDocument/2006/relationships/slideLayout" Target="../slideLayouts/slideLayout17.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8" Type="http://schemas.microsoft.com/office/2007/relationships/hdphoto" Target="../media/hdphoto2.wdp"/><Relationship Id="rId13" Type="http://schemas.openxmlformats.org/officeDocument/2006/relationships/image" Target="../media/image28.png"/><Relationship Id="rId3" Type="http://schemas.openxmlformats.org/officeDocument/2006/relationships/image" Target="../media/image22.png"/><Relationship Id="rId7" Type="http://schemas.openxmlformats.org/officeDocument/2006/relationships/image" Target="../media/image25.png"/><Relationship Id="rId12" Type="http://schemas.microsoft.com/office/2007/relationships/hdphoto" Target="../media/hdphoto4.wdp"/><Relationship Id="rId2" Type="http://schemas.openxmlformats.org/officeDocument/2006/relationships/image" Target="../media/image11.png"/><Relationship Id="rId1" Type="http://schemas.openxmlformats.org/officeDocument/2006/relationships/slideLayout" Target="../slideLayouts/slideLayout5.xml"/><Relationship Id="rId6" Type="http://schemas.microsoft.com/office/2007/relationships/hdphoto" Target="../media/hdphoto1.wdp"/><Relationship Id="rId11" Type="http://schemas.openxmlformats.org/officeDocument/2006/relationships/image" Target="../media/image27.png"/><Relationship Id="rId5" Type="http://schemas.openxmlformats.org/officeDocument/2006/relationships/image" Target="../media/image24.png"/><Relationship Id="rId10" Type="http://schemas.microsoft.com/office/2007/relationships/hdphoto" Target="../media/hdphoto3.wdp"/><Relationship Id="rId4" Type="http://schemas.openxmlformats.org/officeDocument/2006/relationships/image" Target="../media/image23.png"/><Relationship Id="rId9" Type="http://schemas.openxmlformats.org/officeDocument/2006/relationships/image" Target="../media/image26.png"/><Relationship Id="rId14" Type="http://schemas.openxmlformats.org/officeDocument/2006/relationships/image" Target="../media/image29.jpg"/></Relationships>
</file>

<file path=ppt/slides/_rels/slide7.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37.jpeg"/><Relationship Id="rId3" Type="http://schemas.openxmlformats.org/officeDocument/2006/relationships/image" Target="../media/image28.png"/><Relationship Id="rId7" Type="http://schemas.openxmlformats.org/officeDocument/2006/relationships/image" Target="../media/image33.png"/><Relationship Id="rId12" Type="http://schemas.microsoft.com/office/2007/relationships/hdphoto" Target="../media/hdphoto6.wdp"/><Relationship Id="rId2" Type="http://schemas.openxmlformats.org/officeDocument/2006/relationships/image" Target="../media/image11.png"/><Relationship Id="rId1" Type="http://schemas.openxmlformats.org/officeDocument/2006/relationships/slideLayout" Target="../slideLayouts/slideLayout5.xml"/><Relationship Id="rId6" Type="http://schemas.openxmlformats.org/officeDocument/2006/relationships/image" Target="../media/image32.png"/><Relationship Id="rId11" Type="http://schemas.openxmlformats.org/officeDocument/2006/relationships/image" Target="../media/image36.png"/><Relationship Id="rId5" Type="http://schemas.openxmlformats.org/officeDocument/2006/relationships/image" Target="../media/image31.png"/><Relationship Id="rId10" Type="http://schemas.microsoft.com/office/2007/relationships/hdphoto" Target="../media/hdphoto5.wdp"/><Relationship Id="rId4" Type="http://schemas.openxmlformats.org/officeDocument/2006/relationships/image" Target="../media/image30.png"/><Relationship Id="rId9" Type="http://schemas.openxmlformats.org/officeDocument/2006/relationships/image" Target="../media/image35.png"/><Relationship Id="rId14" Type="http://schemas.openxmlformats.org/officeDocument/2006/relationships/image" Target="../media/image38.jpeg"/></Relationships>
</file>

<file path=ppt/slides/_rels/slide8.xml.rels><?xml version="1.0" encoding="UTF-8" standalone="yes"?>
<Relationships xmlns="http://schemas.openxmlformats.org/package/2006/relationships"><Relationship Id="rId8" Type="http://schemas.openxmlformats.org/officeDocument/2006/relationships/image" Target="../media/image42.png"/><Relationship Id="rId13" Type="http://schemas.openxmlformats.org/officeDocument/2006/relationships/image" Target="../media/image47.png"/><Relationship Id="rId3" Type="http://schemas.openxmlformats.org/officeDocument/2006/relationships/image" Target="../media/image11.png"/><Relationship Id="rId7" Type="http://schemas.openxmlformats.org/officeDocument/2006/relationships/image" Target="../media/image41.png"/><Relationship Id="rId12" Type="http://schemas.openxmlformats.org/officeDocument/2006/relationships/image" Target="../media/image46.jpeg"/><Relationship Id="rId2" Type="http://schemas.openxmlformats.org/officeDocument/2006/relationships/notesSlide" Target="../notesSlides/notesSlide1.xml"/><Relationship Id="rId1" Type="http://schemas.openxmlformats.org/officeDocument/2006/relationships/slideLayout" Target="../slideLayouts/slideLayout5.xml"/><Relationship Id="rId6" Type="http://schemas.openxmlformats.org/officeDocument/2006/relationships/image" Target="../media/image40.png"/><Relationship Id="rId11" Type="http://schemas.openxmlformats.org/officeDocument/2006/relationships/image" Target="../media/image45.jpeg"/><Relationship Id="rId5" Type="http://schemas.openxmlformats.org/officeDocument/2006/relationships/image" Target="../media/image39.png"/><Relationship Id="rId10" Type="http://schemas.openxmlformats.org/officeDocument/2006/relationships/image" Target="../media/image44.jpeg"/><Relationship Id="rId4" Type="http://schemas.openxmlformats.org/officeDocument/2006/relationships/image" Target="../media/image28.png"/><Relationship Id="rId9" Type="http://schemas.openxmlformats.org/officeDocument/2006/relationships/image" Target="../media/image43.png"/><Relationship Id="rId14" Type="http://schemas.microsoft.com/office/2007/relationships/hdphoto" Target="../media/hdphoto7.wdp"/></Relationships>
</file>

<file path=ppt/slides/_rels/slide9.xml.rels><?xml version="1.0" encoding="UTF-8" standalone="yes"?>
<Relationships xmlns="http://schemas.openxmlformats.org/package/2006/relationships"><Relationship Id="rId8" Type="http://schemas.openxmlformats.org/officeDocument/2006/relationships/image" Target="../media/image51.png"/><Relationship Id="rId13" Type="http://schemas.openxmlformats.org/officeDocument/2006/relationships/image" Target="../media/image56.jpeg"/><Relationship Id="rId3" Type="http://schemas.openxmlformats.org/officeDocument/2006/relationships/image" Target="../media/image11.png"/><Relationship Id="rId7" Type="http://schemas.openxmlformats.org/officeDocument/2006/relationships/image" Target="../media/image50.png"/><Relationship Id="rId12" Type="http://schemas.openxmlformats.org/officeDocument/2006/relationships/image" Target="../media/image55.png"/><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image" Target="../media/image49.png"/><Relationship Id="rId11" Type="http://schemas.openxmlformats.org/officeDocument/2006/relationships/image" Target="../media/image54.png"/><Relationship Id="rId5" Type="http://schemas.openxmlformats.org/officeDocument/2006/relationships/image" Target="../media/image48.png"/><Relationship Id="rId10" Type="http://schemas.openxmlformats.org/officeDocument/2006/relationships/image" Target="../media/image53.png"/><Relationship Id="rId4" Type="http://schemas.openxmlformats.org/officeDocument/2006/relationships/image" Target="../media/image28.png"/><Relationship Id="rId9" Type="http://schemas.openxmlformats.org/officeDocument/2006/relationships/image" Target="../media/image52.png"/><Relationship Id="rId14" Type="http://schemas.openxmlformats.org/officeDocument/2006/relationships/image" Target="../media/image57.png"/></Relationships>
</file>

<file path=ppt/slides/_rels/slide10.xml.rels><?xml version="1.0" encoding="UTF-8" standalone="yes"?>
<Relationships xmlns="http://schemas.openxmlformats.org/package/2006/relationships"><Relationship Id="rId8" Type="http://schemas.openxmlformats.org/officeDocument/2006/relationships/image" Target="../media/image61.png"/><Relationship Id="rId13" Type="http://schemas.openxmlformats.org/officeDocument/2006/relationships/image" Target="../media/image66.jpeg"/><Relationship Id="rId3" Type="http://schemas.openxmlformats.org/officeDocument/2006/relationships/image" Target="../media/image11.png"/><Relationship Id="rId7" Type="http://schemas.openxmlformats.org/officeDocument/2006/relationships/image" Target="../media/image60.png"/><Relationship Id="rId12" Type="http://schemas.openxmlformats.org/officeDocument/2006/relationships/image" Target="../media/image65.jpeg"/><Relationship Id="rId2" Type="http://schemas.openxmlformats.org/officeDocument/2006/relationships/notesSlide" Target="../notesSlides/notesSlide3.xml"/><Relationship Id="rId16" Type="http://schemas.openxmlformats.org/officeDocument/2006/relationships/image" Target="../media/image68.jpg"/><Relationship Id="rId1" Type="http://schemas.openxmlformats.org/officeDocument/2006/relationships/slideLayout" Target="../slideLayouts/slideLayout5.xml"/><Relationship Id="rId6" Type="http://schemas.openxmlformats.org/officeDocument/2006/relationships/image" Target="../media/image59.png"/><Relationship Id="rId11" Type="http://schemas.openxmlformats.org/officeDocument/2006/relationships/image" Target="../media/image64.png"/><Relationship Id="rId5" Type="http://schemas.openxmlformats.org/officeDocument/2006/relationships/image" Target="../media/image58.png"/><Relationship Id="rId15" Type="http://schemas.microsoft.com/office/2007/relationships/hdphoto" Target="../media/hdphoto8.wdp"/><Relationship Id="rId10" Type="http://schemas.openxmlformats.org/officeDocument/2006/relationships/image" Target="../media/image63.png"/><Relationship Id="rId4" Type="http://schemas.openxmlformats.org/officeDocument/2006/relationships/image" Target="../media/image28.png"/><Relationship Id="rId9" Type="http://schemas.openxmlformats.org/officeDocument/2006/relationships/image" Target="../media/image62.png"/><Relationship Id="rId14" Type="http://schemas.openxmlformats.org/officeDocument/2006/relationships/image" Target="../media/image67.png"/></Relationships>
</file>

<file path=ppt/slides/_rels/slide11.xml.rels><?xml version="1.0" encoding="UTF-8" standalone="yes"?>
<Relationships xmlns="http://schemas.openxmlformats.org/package/2006/relationships"><Relationship Id="rId8" Type="http://schemas.openxmlformats.org/officeDocument/2006/relationships/image" Target="../media/image72.png"/><Relationship Id="rId13" Type="http://schemas.openxmlformats.org/officeDocument/2006/relationships/image" Target="../media/image77.png"/><Relationship Id="rId3" Type="http://schemas.openxmlformats.org/officeDocument/2006/relationships/image" Target="../media/image69.jpeg"/><Relationship Id="rId7" Type="http://schemas.openxmlformats.org/officeDocument/2006/relationships/image" Target="../media/image71.png"/><Relationship Id="rId12" Type="http://schemas.openxmlformats.org/officeDocument/2006/relationships/image" Target="../media/image76.png"/><Relationship Id="rId2" Type="http://schemas.openxmlformats.org/officeDocument/2006/relationships/notesSlide" Target="../notesSlides/notesSlide4.xml"/><Relationship Id="rId16" Type="http://schemas.microsoft.com/office/2007/relationships/hdphoto" Target="../media/hdphoto10.wdp"/><Relationship Id="rId1" Type="http://schemas.openxmlformats.org/officeDocument/2006/relationships/slideLayout" Target="../slideLayouts/slideLayout5.xml"/><Relationship Id="rId6" Type="http://schemas.openxmlformats.org/officeDocument/2006/relationships/image" Target="../media/image70.png"/><Relationship Id="rId11" Type="http://schemas.openxmlformats.org/officeDocument/2006/relationships/image" Target="../media/image75.png"/><Relationship Id="rId5" Type="http://schemas.openxmlformats.org/officeDocument/2006/relationships/image" Target="../media/image28.png"/><Relationship Id="rId15" Type="http://schemas.openxmlformats.org/officeDocument/2006/relationships/image" Target="../media/image78.png"/><Relationship Id="rId10" Type="http://schemas.openxmlformats.org/officeDocument/2006/relationships/image" Target="../media/image74.png"/><Relationship Id="rId4" Type="http://schemas.openxmlformats.org/officeDocument/2006/relationships/image" Target="../media/image11.png"/><Relationship Id="rId9" Type="http://schemas.openxmlformats.org/officeDocument/2006/relationships/image" Target="../media/image73.png"/><Relationship Id="rId14" Type="http://schemas.microsoft.com/office/2007/relationships/hdphoto" Target="../media/hdphoto9.wdp"/></Relationships>
</file>

<file path=ppt/slides/_rels/slide12.xml.rels><?xml version="1.0" encoding="UTF-8" standalone="yes"?>
<Relationships xmlns="http://schemas.openxmlformats.org/package/2006/relationships"><Relationship Id="rId8" Type="http://schemas.openxmlformats.org/officeDocument/2006/relationships/image" Target="../media/image82.png"/><Relationship Id="rId13" Type="http://schemas.openxmlformats.org/officeDocument/2006/relationships/image" Target="../media/image87.png"/><Relationship Id="rId3" Type="http://schemas.openxmlformats.org/officeDocument/2006/relationships/image" Target="../media/image11.png"/><Relationship Id="rId7" Type="http://schemas.openxmlformats.org/officeDocument/2006/relationships/image" Target="../media/image81.png"/><Relationship Id="rId12" Type="http://schemas.openxmlformats.org/officeDocument/2006/relationships/image" Target="../media/image86.png"/><Relationship Id="rId2" Type="http://schemas.openxmlformats.org/officeDocument/2006/relationships/notesSlide" Target="../notesSlides/notesSlide5.xml"/><Relationship Id="rId16" Type="http://schemas.openxmlformats.org/officeDocument/2006/relationships/image" Target="../media/image89.jpeg"/><Relationship Id="rId1" Type="http://schemas.openxmlformats.org/officeDocument/2006/relationships/slideLayout" Target="../slideLayouts/slideLayout5.xml"/><Relationship Id="rId6" Type="http://schemas.openxmlformats.org/officeDocument/2006/relationships/image" Target="../media/image80.png"/><Relationship Id="rId11" Type="http://schemas.openxmlformats.org/officeDocument/2006/relationships/image" Target="../media/image85.png"/><Relationship Id="rId5" Type="http://schemas.openxmlformats.org/officeDocument/2006/relationships/image" Target="../media/image79.png"/><Relationship Id="rId15" Type="http://schemas.openxmlformats.org/officeDocument/2006/relationships/image" Target="../media/image88.jpg"/><Relationship Id="rId10" Type="http://schemas.openxmlformats.org/officeDocument/2006/relationships/image" Target="../media/image84.png"/><Relationship Id="rId4" Type="http://schemas.openxmlformats.org/officeDocument/2006/relationships/image" Target="../media/image28.png"/><Relationship Id="rId9" Type="http://schemas.openxmlformats.org/officeDocument/2006/relationships/image" Target="../media/image83.png"/><Relationship Id="rId14" Type="http://schemas.microsoft.com/office/2007/relationships/hdphoto" Target="../media/hdphoto11.wdp"/></Relationships>
</file>

<file path=ppt/slides/_rels/slide13.xml.rels><?xml version="1.0" encoding="UTF-8" standalone="yes"?>
<Relationships xmlns="http://schemas.openxmlformats.org/package/2006/relationships"><Relationship Id="rId8" Type="http://schemas.openxmlformats.org/officeDocument/2006/relationships/image" Target="../media/image93.png"/><Relationship Id="rId13" Type="http://schemas.openxmlformats.org/officeDocument/2006/relationships/image" Target="../media/image98.png"/><Relationship Id="rId3" Type="http://schemas.openxmlformats.org/officeDocument/2006/relationships/image" Target="../media/image90.png"/><Relationship Id="rId7" Type="http://schemas.openxmlformats.org/officeDocument/2006/relationships/image" Target="../media/image92.png"/><Relationship Id="rId12" Type="http://schemas.openxmlformats.org/officeDocument/2006/relationships/image" Target="../media/image97.png"/><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image" Target="../media/image28.png"/><Relationship Id="rId11" Type="http://schemas.openxmlformats.org/officeDocument/2006/relationships/image" Target="../media/image96.png"/><Relationship Id="rId5" Type="http://schemas.openxmlformats.org/officeDocument/2006/relationships/image" Target="../media/image11.png"/><Relationship Id="rId10" Type="http://schemas.openxmlformats.org/officeDocument/2006/relationships/image" Target="../media/image95.png"/><Relationship Id="rId4" Type="http://schemas.openxmlformats.org/officeDocument/2006/relationships/image" Target="../media/image91.jpeg"/><Relationship Id="rId9" Type="http://schemas.openxmlformats.org/officeDocument/2006/relationships/image" Target="../media/image94.png"/><Relationship Id="rId14" Type="http://schemas.microsoft.com/office/2007/relationships/hdphoto" Target="../media/hdphoto12.wdp"/></Relationships>
</file>

<file path=ppt/slides/_rels/slide14.xml.rels><?xml version="1.0" encoding="UTF-8" standalone="yes"?>
<Relationships xmlns="http://schemas.openxmlformats.org/package/2006/relationships"><Relationship Id="rId8" Type="http://schemas.openxmlformats.org/officeDocument/2006/relationships/image" Target="../media/image102.png"/><Relationship Id="rId13" Type="http://schemas.microsoft.com/office/2007/relationships/hdphoto" Target="../media/hdphoto13.wdp"/><Relationship Id="rId3" Type="http://schemas.openxmlformats.org/officeDocument/2006/relationships/image" Target="../media/image99.jpeg"/><Relationship Id="rId7" Type="http://schemas.openxmlformats.org/officeDocument/2006/relationships/image" Target="../media/image101.png"/><Relationship Id="rId12" Type="http://schemas.openxmlformats.org/officeDocument/2006/relationships/image" Target="../media/image106.png"/><Relationship Id="rId2" Type="http://schemas.openxmlformats.org/officeDocument/2006/relationships/notesSlide" Target="../notesSlides/notesSlide7.xml"/><Relationship Id="rId1" Type="http://schemas.openxmlformats.org/officeDocument/2006/relationships/slideLayout" Target="../slideLayouts/slideLayout5.xml"/><Relationship Id="rId6" Type="http://schemas.openxmlformats.org/officeDocument/2006/relationships/image" Target="../media/image28.png"/><Relationship Id="rId11" Type="http://schemas.openxmlformats.org/officeDocument/2006/relationships/image" Target="../media/image105.png"/><Relationship Id="rId5" Type="http://schemas.openxmlformats.org/officeDocument/2006/relationships/image" Target="../media/image11.png"/><Relationship Id="rId10" Type="http://schemas.openxmlformats.org/officeDocument/2006/relationships/image" Target="../media/image104.png"/><Relationship Id="rId4" Type="http://schemas.openxmlformats.org/officeDocument/2006/relationships/image" Target="../media/image100.jpg"/><Relationship Id="rId9" Type="http://schemas.openxmlformats.org/officeDocument/2006/relationships/image" Target="../media/image103.png"/></Relationships>
</file>

<file path=ppt/slides/_rels/slide15.xml.rels><?xml version="1.0" encoding="UTF-8" standalone="yes"?>
<Relationships xmlns="http://schemas.openxmlformats.org/package/2006/relationships"><Relationship Id="rId8" Type="http://schemas.openxmlformats.org/officeDocument/2006/relationships/image" Target="../media/image107.png"/><Relationship Id="rId3" Type="http://schemas.openxmlformats.org/officeDocument/2006/relationships/image" Target="../media/image7.png"/><Relationship Id="rId7" Type="http://schemas.openxmlformats.org/officeDocument/2006/relationships/image" Target="../media/image21.png"/><Relationship Id="rId2" Type="http://schemas.openxmlformats.org/officeDocument/2006/relationships/image" Target="../media/image11.png"/><Relationship Id="rId1" Type="http://schemas.openxmlformats.org/officeDocument/2006/relationships/slideLayout" Target="../slideLayouts/slideLayout1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8" Type="http://schemas.microsoft.com/office/2007/relationships/hdphoto" Target="../media/hdphoto1.wdp"/><Relationship Id="rId13" Type="http://schemas.openxmlformats.org/officeDocument/2006/relationships/image" Target="../media/image27.png"/><Relationship Id="rId3" Type="http://schemas.openxmlformats.org/officeDocument/2006/relationships/image" Target="../media/image108.jpeg"/><Relationship Id="rId7" Type="http://schemas.openxmlformats.org/officeDocument/2006/relationships/image" Target="../media/image24.png"/><Relationship Id="rId12" Type="http://schemas.microsoft.com/office/2007/relationships/hdphoto" Target="../media/hdphoto3.wdp"/><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image" Target="../media/image23.png"/><Relationship Id="rId11" Type="http://schemas.openxmlformats.org/officeDocument/2006/relationships/image" Target="../media/image26.png"/><Relationship Id="rId5" Type="http://schemas.openxmlformats.org/officeDocument/2006/relationships/image" Target="../media/image22.png"/><Relationship Id="rId15" Type="http://schemas.openxmlformats.org/officeDocument/2006/relationships/image" Target="../media/image28.png"/><Relationship Id="rId10" Type="http://schemas.microsoft.com/office/2007/relationships/hdphoto" Target="../media/hdphoto2.wdp"/><Relationship Id="rId4" Type="http://schemas.openxmlformats.org/officeDocument/2006/relationships/image" Target="../media/image11.png"/><Relationship Id="rId9" Type="http://schemas.openxmlformats.org/officeDocument/2006/relationships/image" Target="../media/image25.png"/><Relationship Id="rId14" Type="http://schemas.microsoft.com/office/2007/relationships/hdphoto" Target="../media/hdphoto4.wdp"/></Relationships>
</file>

<file path=ppt/slides/_rels/slide17.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109.png"/><Relationship Id="rId3" Type="http://schemas.openxmlformats.org/officeDocument/2006/relationships/image" Target="../media/image22.png"/><Relationship Id="rId7" Type="http://schemas.microsoft.com/office/2007/relationships/hdphoto" Target="../media/hdphoto2.wdp"/><Relationship Id="rId12" Type="http://schemas.openxmlformats.org/officeDocument/2006/relationships/image" Target="../media/image28.png"/><Relationship Id="rId2" Type="http://schemas.openxmlformats.org/officeDocument/2006/relationships/image" Target="../media/image11.png"/><Relationship Id="rId1" Type="http://schemas.openxmlformats.org/officeDocument/2006/relationships/slideLayout" Target="../slideLayouts/slideLayout5.xml"/><Relationship Id="rId6" Type="http://schemas.openxmlformats.org/officeDocument/2006/relationships/image" Target="../media/image25.png"/><Relationship Id="rId11" Type="http://schemas.microsoft.com/office/2007/relationships/hdphoto" Target="../media/hdphoto4.wdp"/><Relationship Id="rId5" Type="http://schemas.microsoft.com/office/2007/relationships/hdphoto" Target="../media/hdphoto1.wdp"/><Relationship Id="rId10" Type="http://schemas.openxmlformats.org/officeDocument/2006/relationships/image" Target="../media/image27.png"/><Relationship Id="rId4" Type="http://schemas.openxmlformats.org/officeDocument/2006/relationships/image" Target="../media/image24.png"/><Relationship Id="rId9" Type="http://schemas.microsoft.com/office/2007/relationships/hdphoto" Target="../media/hdphoto3.wdp"/></Relationships>
</file>

<file path=ppt/slides/_rels/slide18.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109.png"/><Relationship Id="rId3" Type="http://schemas.openxmlformats.org/officeDocument/2006/relationships/image" Target="../media/image22.png"/><Relationship Id="rId7" Type="http://schemas.microsoft.com/office/2007/relationships/hdphoto" Target="../media/hdphoto2.wdp"/><Relationship Id="rId12" Type="http://schemas.openxmlformats.org/officeDocument/2006/relationships/image" Target="../media/image28.png"/><Relationship Id="rId2" Type="http://schemas.openxmlformats.org/officeDocument/2006/relationships/image" Target="../media/image11.png"/><Relationship Id="rId1" Type="http://schemas.openxmlformats.org/officeDocument/2006/relationships/slideLayout" Target="../slideLayouts/slideLayout5.xml"/><Relationship Id="rId6" Type="http://schemas.openxmlformats.org/officeDocument/2006/relationships/image" Target="../media/image25.png"/><Relationship Id="rId11" Type="http://schemas.microsoft.com/office/2007/relationships/hdphoto" Target="../media/hdphoto4.wdp"/><Relationship Id="rId5" Type="http://schemas.microsoft.com/office/2007/relationships/hdphoto" Target="../media/hdphoto1.wdp"/><Relationship Id="rId10" Type="http://schemas.openxmlformats.org/officeDocument/2006/relationships/image" Target="../media/image27.png"/><Relationship Id="rId4" Type="http://schemas.openxmlformats.org/officeDocument/2006/relationships/image" Target="../media/image24.png"/><Relationship Id="rId9" Type="http://schemas.microsoft.com/office/2007/relationships/hdphoto" Target="../media/hdphoto3.wdp"/></Relationships>
</file>

<file path=ppt/slides/_rels/slide19.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8.png"/><Relationship Id="rId7" Type="http://schemas.openxmlformats.org/officeDocument/2006/relationships/image" Target="../media/image33.png"/><Relationship Id="rId2" Type="http://schemas.openxmlformats.org/officeDocument/2006/relationships/image" Target="../media/image11.png"/><Relationship Id="rId1" Type="http://schemas.openxmlformats.org/officeDocument/2006/relationships/slideLayout" Target="../slideLayouts/slideLayout5.xml"/><Relationship Id="rId6" Type="http://schemas.openxmlformats.org/officeDocument/2006/relationships/image" Target="../media/image32.png"/><Relationship Id="rId5" Type="http://schemas.openxmlformats.org/officeDocument/2006/relationships/image" Target="../media/image31.png"/><Relationship Id="rId10" Type="http://schemas.microsoft.com/office/2007/relationships/hdphoto" Target="../media/hdphoto5.wdp"/><Relationship Id="rId4" Type="http://schemas.openxmlformats.org/officeDocument/2006/relationships/image" Target="../media/image30.png"/><Relationship Id="rId9" Type="http://schemas.openxmlformats.org/officeDocument/2006/relationships/image" Target="../media/image35.png"/></Relationships>
</file>

<file path=ppt/slides/_rels/slide20.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8.png"/><Relationship Id="rId7" Type="http://schemas.openxmlformats.org/officeDocument/2006/relationships/image" Target="../media/image33.png"/><Relationship Id="rId2" Type="http://schemas.openxmlformats.org/officeDocument/2006/relationships/image" Target="../media/image11.png"/><Relationship Id="rId1" Type="http://schemas.openxmlformats.org/officeDocument/2006/relationships/slideLayout" Target="../slideLayouts/slideLayout5.xml"/><Relationship Id="rId6" Type="http://schemas.openxmlformats.org/officeDocument/2006/relationships/image" Target="../media/image32.png"/><Relationship Id="rId5" Type="http://schemas.openxmlformats.org/officeDocument/2006/relationships/image" Target="../media/image31.png"/><Relationship Id="rId10" Type="http://schemas.microsoft.com/office/2007/relationships/hdphoto" Target="../media/hdphoto5.wdp"/><Relationship Id="rId4" Type="http://schemas.openxmlformats.org/officeDocument/2006/relationships/image" Target="../media/image30.png"/><Relationship Id="rId9" Type="http://schemas.openxmlformats.org/officeDocument/2006/relationships/image" Target="../media/image35.png"/></Relationships>
</file>

<file path=ppt/slides/_rels/slide21.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11.png"/><Relationship Id="rId7" Type="http://schemas.openxmlformats.org/officeDocument/2006/relationships/image" Target="../media/image41.png"/><Relationship Id="rId2" Type="http://schemas.openxmlformats.org/officeDocument/2006/relationships/notesSlide" Target="../notesSlides/notesSlide9.xml"/><Relationship Id="rId1" Type="http://schemas.openxmlformats.org/officeDocument/2006/relationships/slideLayout" Target="../slideLayouts/slideLayout5.xml"/><Relationship Id="rId6" Type="http://schemas.openxmlformats.org/officeDocument/2006/relationships/image" Target="../media/image40.png"/><Relationship Id="rId11" Type="http://schemas.microsoft.com/office/2007/relationships/hdphoto" Target="../media/hdphoto7.wdp"/><Relationship Id="rId5" Type="http://schemas.openxmlformats.org/officeDocument/2006/relationships/image" Target="../media/image39.png"/><Relationship Id="rId10" Type="http://schemas.openxmlformats.org/officeDocument/2006/relationships/image" Target="../media/image47.png"/><Relationship Id="rId4" Type="http://schemas.openxmlformats.org/officeDocument/2006/relationships/image" Target="../media/image28.png"/><Relationship Id="rId9" Type="http://schemas.openxmlformats.org/officeDocument/2006/relationships/image" Target="../media/image43.png"/></Relationships>
</file>

<file path=ppt/slides/_rels/slide22.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11.png"/><Relationship Id="rId7" Type="http://schemas.openxmlformats.org/officeDocument/2006/relationships/image" Target="../media/image41.png"/><Relationship Id="rId2" Type="http://schemas.openxmlformats.org/officeDocument/2006/relationships/notesSlide" Target="../notesSlides/notesSlide10.xml"/><Relationship Id="rId1" Type="http://schemas.openxmlformats.org/officeDocument/2006/relationships/slideLayout" Target="../slideLayouts/slideLayout5.xml"/><Relationship Id="rId6" Type="http://schemas.openxmlformats.org/officeDocument/2006/relationships/image" Target="../media/image40.png"/><Relationship Id="rId11" Type="http://schemas.microsoft.com/office/2007/relationships/hdphoto" Target="../media/hdphoto7.wdp"/><Relationship Id="rId5" Type="http://schemas.openxmlformats.org/officeDocument/2006/relationships/image" Target="../media/image39.png"/><Relationship Id="rId10" Type="http://schemas.openxmlformats.org/officeDocument/2006/relationships/image" Target="../media/image47.png"/><Relationship Id="rId4" Type="http://schemas.openxmlformats.org/officeDocument/2006/relationships/image" Target="../media/image28.png"/><Relationship Id="rId9" Type="http://schemas.openxmlformats.org/officeDocument/2006/relationships/image" Target="../media/image43.png"/></Relationships>
</file>

<file path=ppt/slides/_rels/slide23.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11.png"/><Relationship Id="rId7" Type="http://schemas.openxmlformats.org/officeDocument/2006/relationships/image" Target="../media/image50.png"/><Relationship Id="rId12" Type="http://schemas.openxmlformats.org/officeDocument/2006/relationships/image" Target="../media/image57.png"/><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image" Target="../media/image49.png"/><Relationship Id="rId11" Type="http://schemas.openxmlformats.org/officeDocument/2006/relationships/image" Target="../media/image55.png"/><Relationship Id="rId5" Type="http://schemas.openxmlformats.org/officeDocument/2006/relationships/image" Target="../media/image48.png"/><Relationship Id="rId10" Type="http://schemas.openxmlformats.org/officeDocument/2006/relationships/image" Target="../media/image53.png"/><Relationship Id="rId4" Type="http://schemas.openxmlformats.org/officeDocument/2006/relationships/image" Target="../media/image28.png"/><Relationship Id="rId9" Type="http://schemas.openxmlformats.org/officeDocument/2006/relationships/image" Target="../media/image52.png"/></Relationships>
</file>

<file path=ppt/slides/_rels/slide24.xml.rels><?xml version="1.0" encoding="UTF-8" standalone="yes"?>
<Relationships xmlns="http://schemas.openxmlformats.org/package/2006/relationships"><Relationship Id="rId8" Type="http://schemas.openxmlformats.org/officeDocument/2006/relationships/image" Target="../media/image61.png"/><Relationship Id="rId13" Type="http://schemas.microsoft.com/office/2007/relationships/hdphoto" Target="../media/hdphoto8.wdp"/><Relationship Id="rId3" Type="http://schemas.openxmlformats.org/officeDocument/2006/relationships/image" Target="../media/image11.png"/><Relationship Id="rId7" Type="http://schemas.openxmlformats.org/officeDocument/2006/relationships/image" Target="../media/image60.png"/><Relationship Id="rId12" Type="http://schemas.openxmlformats.org/officeDocument/2006/relationships/image" Target="../media/image67.png"/><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image" Target="../media/image59.png"/><Relationship Id="rId11" Type="http://schemas.openxmlformats.org/officeDocument/2006/relationships/image" Target="../media/image64.png"/><Relationship Id="rId5" Type="http://schemas.openxmlformats.org/officeDocument/2006/relationships/image" Target="../media/image58.png"/><Relationship Id="rId10" Type="http://schemas.openxmlformats.org/officeDocument/2006/relationships/image" Target="../media/image63.png"/><Relationship Id="rId4" Type="http://schemas.openxmlformats.org/officeDocument/2006/relationships/image" Target="../media/image28.png"/><Relationship Id="rId9" Type="http://schemas.openxmlformats.org/officeDocument/2006/relationships/image" Target="../media/image62.png"/></Relationships>
</file>

<file path=ppt/slides/_rels/slide25.xml.rels><?xml version="1.0" encoding="UTF-8" standalone="yes"?>
<Relationships xmlns="http://schemas.openxmlformats.org/package/2006/relationships"><Relationship Id="rId8" Type="http://schemas.openxmlformats.org/officeDocument/2006/relationships/image" Target="../media/image73.png"/><Relationship Id="rId13" Type="http://schemas.microsoft.com/office/2007/relationships/hdphoto" Target="../media/hdphoto9.wdp"/><Relationship Id="rId3" Type="http://schemas.openxmlformats.org/officeDocument/2006/relationships/image" Target="../media/image11.png"/><Relationship Id="rId7" Type="http://schemas.openxmlformats.org/officeDocument/2006/relationships/image" Target="../media/image72.png"/><Relationship Id="rId12" Type="http://schemas.openxmlformats.org/officeDocument/2006/relationships/image" Target="../media/image77.png"/><Relationship Id="rId2" Type="http://schemas.openxmlformats.org/officeDocument/2006/relationships/notesSlide" Target="../notesSlides/notesSlide13.xml"/><Relationship Id="rId1" Type="http://schemas.openxmlformats.org/officeDocument/2006/relationships/slideLayout" Target="../slideLayouts/slideLayout5.xml"/><Relationship Id="rId6" Type="http://schemas.openxmlformats.org/officeDocument/2006/relationships/image" Target="../media/image71.png"/><Relationship Id="rId11" Type="http://schemas.openxmlformats.org/officeDocument/2006/relationships/image" Target="../media/image76.png"/><Relationship Id="rId5" Type="http://schemas.openxmlformats.org/officeDocument/2006/relationships/image" Target="../media/image70.png"/><Relationship Id="rId10" Type="http://schemas.openxmlformats.org/officeDocument/2006/relationships/image" Target="../media/image75.png"/><Relationship Id="rId4" Type="http://schemas.openxmlformats.org/officeDocument/2006/relationships/image" Target="../media/image28.png"/><Relationship Id="rId9" Type="http://schemas.openxmlformats.org/officeDocument/2006/relationships/image" Target="../media/image74.png"/></Relationships>
</file>

<file path=ppt/slides/_rels/slide26.xml.rels><?xml version="1.0" encoding="UTF-8" standalone="yes"?>
<Relationships xmlns="http://schemas.openxmlformats.org/package/2006/relationships"><Relationship Id="rId8" Type="http://schemas.openxmlformats.org/officeDocument/2006/relationships/image" Target="../media/image82.png"/><Relationship Id="rId13" Type="http://schemas.openxmlformats.org/officeDocument/2006/relationships/image" Target="../media/image87.png"/><Relationship Id="rId3" Type="http://schemas.openxmlformats.org/officeDocument/2006/relationships/image" Target="../media/image11.png"/><Relationship Id="rId7" Type="http://schemas.openxmlformats.org/officeDocument/2006/relationships/image" Target="../media/image81.png"/><Relationship Id="rId12" Type="http://schemas.openxmlformats.org/officeDocument/2006/relationships/image" Target="../media/image86.png"/><Relationship Id="rId2" Type="http://schemas.openxmlformats.org/officeDocument/2006/relationships/notesSlide" Target="../notesSlides/notesSlide14.xml"/><Relationship Id="rId1" Type="http://schemas.openxmlformats.org/officeDocument/2006/relationships/slideLayout" Target="../slideLayouts/slideLayout5.xml"/><Relationship Id="rId6" Type="http://schemas.openxmlformats.org/officeDocument/2006/relationships/image" Target="../media/image80.png"/><Relationship Id="rId11" Type="http://schemas.openxmlformats.org/officeDocument/2006/relationships/image" Target="../media/image85.png"/><Relationship Id="rId5" Type="http://schemas.openxmlformats.org/officeDocument/2006/relationships/image" Target="../media/image79.png"/><Relationship Id="rId10" Type="http://schemas.openxmlformats.org/officeDocument/2006/relationships/image" Target="../media/image84.png"/><Relationship Id="rId4" Type="http://schemas.openxmlformats.org/officeDocument/2006/relationships/image" Target="../media/image28.png"/><Relationship Id="rId9" Type="http://schemas.openxmlformats.org/officeDocument/2006/relationships/image" Target="../media/image83.png"/><Relationship Id="rId14" Type="http://schemas.microsoft.com/office/2007/relationships/hdphoto" Target="../media/hdphoto11.wdp"/></Relationships>
</file>

<file path=ppt/slides/_rels/slide27.xml.rels><?xml version="1.0" encoding="UTF-8" standalone="yes"?>
<Relationships xmlns="http://schemas.openxmlformats.org/package/2006/relationships"><Relationship Id="rId8" Type="http://schemas.openxmlformats.org/officeDocument/2006/relationships/image" Target="../media/image95.png"/><Relationship Id="rId3" Type="http://schemas.openxmlformats.org/officeDocument/2006/relationships/image" Target="../media/image11.png"/><Relationship Id="rId7" Type="http://schemas.openxmlformats.org/officeDocument/2006/relationships/image" Target="../media/image94.png"/><Relationship Id="rId12" Type="http://schemas.microsoft.com/office/2007/relationships/hdphoto" Target="../media/hdphoto12.wdp"/><Relationship Id="rId2" Type="http://schemas.openxmlformats.org/officeDocument/2006/relationships/notesSlide" Target="../notesSlides/notesSlide15.xml"/><Relationship Id="rId1" Type="http://schemas.openxmlformats.org/officeDocument/2006/relationships/slideLayout" Target="../slideLayouts/slideLayout5.xml"/><Relationship Id="rId6" Type="http://schemas.openxmlformats.org/officeDocument/2006/relationships/image" Target="../media/image93.png"/><Relationship Id="rId11" Type="http://schemas.openxmlformats.org/officeDocument/2006/relationships/image" Target="../media/image98.png"/><Relationship Id="rId5" Type="http://schemas.openxmlformats.org/officeDocument/2006/relationships/image" Target="../media/image92.png"/><Relationship Id="rId10" Type="http://schemas.openxmlformats.org/officeDocument/2006/relationships/image" Target="../media/image97.png"/><Relationship Id="rId4" Type="http://schemas.openxmlformats.org/officeDocument/2006/relationships/image" Target="../media/image28.png"/><Relationship Id="rId9" Type="http://schemas.openxmlformats.org/officeDocument/2006/relationships/image" Target="../media/image96.png"/></Relationships>
</file>

<file path=ppt/slides/_rels/slide28.xml.rels><?xml version="1.0" encoding="UTF-8" standalone="yes"?>
<Relationships xmlns="http://schemas.openxmlformats.org/package/2006/relationships"><Relationship Id="rId8" Type="http://schemas.openxmlformats.org/officeDocument/2006/relationships/image" Target="../media/image95.png"/><Relationship Id="rId3" Type="http://schemas.openxmlformats.org/officeDocument/2006/relationships/image" Target="../media/image11.png"/><Relationship Id="rId7" Type="http://schemas.openxmlformats.org/officeDocument/2006/relationships/image" Target="../media/image94.png"/><Relationship Id="rId12" Type="http://schemas.microsoft.com/office/2007/relationships/hdphoto" Target="../media/hdphoto12.wdp"/><Relationship Id="rId2" Type="http://schemas.openxmlformats.org/officeDocument/2006/relationships/notesSlide" Target="../notesSlides/notesSlide16.xml"/><Relationship Id="rId1" Type="http://schemas.openxmlformats.org/officeDocument/2006/relationships/slideLayout" Target="../slideLayouts/slideLayout5.xml"/><Relationship Id="rId6" Type="http://schemas.openxmlformats.org/officeDocument/2006/relationships/image" Target="../media/image93.png"/><Relationship Id="rId11" Type="http://schemas.openxmlformats.org/officeDocument/2006/relationships/image" Target="../media/image98.png"/><Relationship Id="rId5" Type="http://schemas.openxmlformats.org/officeDocument/2006/relationships/image" Target="../media/image92.png"/><Relationship Id="rId10" Type="http://schemas.openxmlformats.org/officeDocument/2006/relationships/image" Target="../media/image97.png"/><Relationship Id="rId4" Type="http://schemas.openxmlformats.org/officeDocument/2006/relationships/image" Target="../media/image28.png"/><Relationship Id="rId9" Type="http://schemas.openxmlformats.org/officeDocument/2006/relationships/image" Target="../media/image96.png"/></Relationships>
</file>

<file path=ppt/slides/_rels/slide29.xml.rels><?xml version="1.0" encoding="UTF-8" standalone="yes"?>
<Relationships xmlns="http://schemas.openxmlformats.org/package/2006/relationships"><Relationship Id="rId8" Type="http://schemas.openxmlformats.org/officeDocument/2006/relationships/image" Target="../media/image104.png"/><Relationship Id="rId3" Type="http://schemas.openxmlformats.org/officeDocument/2006/relationships/image" Target="../media/image11.png"/><Relationship Id="rId7" Type="http://schemas.openxmlformats.org/officeDocument/2006/relationships/image" Target="../media/image103.png"/><Relationship Id="rId2" Type="http://schemas.openxmlformats.org/officeDocument/2006/relationships/notesSlide" Target="../notesSlides/notesSlide17.xml"/><Relationship Id="rId1" Type="http://schemas.openxmlformats.org/officeDocument/2006/relationships/slideLayout" Target="../slideLayouts/slideLayout5.xml"/><Relationship Id="rId6" Type="http://schemas.openxmlformats.org/officeDocument/2006/relationships/image" Target="../media/image102.png"/><Relationship Id="rId11" Type="http://schemas.microsoft.com/office/2007/relationships/hdphoto" Target="../media/hdphoto13.wdp"/><Relationship Id="rId5" Type="http://schemas.openxmlformats.org/officeDocument/2006/relationships/image" Target="../media/image101.png"/><Relationship Id="rId10" Type="http://schemas.openxmlformats.org/officeDocument/2006/relationships/image" Target="../media/image106.png"/><Relationship Id="rId4" Type="http://schemas.openxmlformats.org/officeDocument/2006/relationships/image" Target="../media/image28.png"/><Relationship Id="rId9" Type="http://schemas.openxmlformats.org/officeDocument/2006/relationships/image" Target="../media/image105.png"/></Relationships>
</file>

<file path=ppt/slides/_rels/slide3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3.xml"/><Relationship Id="rId1" Type="http://schemas.openxmlformats.org/officeDocument/2006/relationships/slideLayout" Target="../slideLayouts/slideLayout5.xml"/><Relationship Id="rId4" Type="http://schemas.openxmlformats.org/officeDocument/2006/relationships/image" Target="../media/image110.png"/></Relationships>
</file>

<file path=ppt/slides/_rels/slide3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8.xml"/><Relationship Id="rId1" Type="http://schemas.openxmlformats.org/officeDocument/2006/relationships/slideLayout" Target="../slideLayouts/slideLayout5.xml"/><Relationship Id="rId4" Type="http://schemas.openxmlformats.org/officeDocument/2006/relationships/image" Target="../media/image111.png"/></Relationships>
</file>

<file path=ppt/slides/_rels/slide4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9.xml"/><Relationship Id="rId1" Type="http://schemas.openxmlformats.org/officeDocument/2006/relationships/slideLayout" Target="../slideLayouts/slideLayout5.xml"/><Relationship Id="rId4" Type="http://schemas.openxmlformats.org/officeDocument/2006/relationships/image" Target="../media/image112.png"/></Relationships>
</file>

<file path=ppt/slides/_rels/slide4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0.xml"/><Relationship Id="rId1" Type="http://schemas.openxmlformats.org/officeDocument/2006/relationships/slideLayout" Target="../slideLayouts/slideLayout5.xml"/><Relationship Id="rId4" Type="http://schemas.openxmlformats.org/officeDocument/2006/relationships/image" Target="../media/image113.png"/></Relationships>
</file>

<file path=ppt/slides/_rels/slide4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1.xml"/><Relationship Id="rId1" Type="http://schemas.openxmlformats.org/officeDocument/2006/relationships/slideLayout" Target="../slideLayouts/slideLayout5.xml"/><Relationship Id="rId4" Type="http://schemas.openxmlformats.org/officeDocument/2006/relationships/image" Target="../media/image114.png"/></Relationships>
</file>

<file path=ppt/slides/_rels/slide4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2.xml"/><Relationship Id="rId1" Type="http://schemas.openxmlformats.org/officeDocument/2006/relationships/slideLayout" Target="../slideLayouts/slideLayout5.xml"/><Relationship Id="rId4" Type="http://schemas.openxmlformats.org/officeDocument/2006/relationships/image" Target="../media/image115.png"/></Relationships>
</file>

<file path=ppt/slides/_rels/slide45.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18.png"/><Relationship Id="rId2" Type="http://schemas.openxmlformats.org/officeDocument/2006/relationships/notesSlide" Target="../notesSlides/notesSlide33.xml"/><Relationship Id="rId1" Type="http://schemas.openxmlformats.org/officeDocument/2006/relationships/slideLayout" Target="../slideLayouts/slideLayout5.xml"/><Relationship Id="rId6" Type="http://schemas.openxmlformats.org/officeDocument/2006/relationships/image" Target="../media/image117.png"/><Relationship Id="rId5" Type="http://schemas.openxmlformats.org/officeDocument/2006/relationships/image" Target="../media/image116.png"/><Relationship Id="rId4" Type="http://schemas.openxmlformats.org/officeDocument/2006/relationships/hyperlink" Target="https://1drv.ms/x/c/7a81884ef946085d/IQAr1QjGtiFzR4HOrRMIZpArAU4-Hw5sTtBPlwi9_BSoNLc?e=qYe3Yi" TargetMode="External"/></Relationships>
</file>

<file path=ppt/slides/_rels/slide46.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19.jpeg"/><Relationship Id="rId3" Type="http://schemas.openxmlformats.org/officeDocument/2006/relationships/image" Target="../media/image3.jpeg"/><Relationship Id="rId7" Type="http://schemas.openxmlformats.org/officeDocument/2006/relationships/image" Target="../media/image9.png"/><Relationship Id="rId12" Type="http://schemas.openxmlformats.org/officeDocument/2006/relationships/hyperlink" Target="http://www.youtube.com/@siwasurvivalinstructorsworldas" TargetMode="External"/><Relationship Id="rId2" Type="http://schemas.openxmlformats.org/officeDocument/2006/relationships/slideLayout" Target="../slideLayouts/slideLayout1.xml"/><Relationship Id="rId1" Type="http://schemas.openxmlformats.org/officeDocument/2006/relationships/video" Target="https://www.youtube.com/embed/ae6NuAJfrzY?feature=oembed" TargetMode="External"/><Relationship Id="rId6" Type="http://schemas.openxmlformats.org/officeDocument/2006/relationships/image" Target="../media/image8.png"/><Relationship Id="rId11" Type="http://schemas.openxmlformats.org/officeDocument/2006/relationships/hyperlink" Target="https://www.facebook.com/groups/survivalwithsiwa/" TargetMode="External"/><Relationship Id="rId5" Type="http://schemas.openxmlformats.org/officeDocument/2006/relationships/image" Target="../media/image5.png"/><Relationship Id="rId10" Type="http://schemas.openxmlformats.org/officeDocument/2006/relationships/hyperlink" Target="https://siwasurvival.com/" TargetMode="External"/><Relationship Id="rId4" Type="http://schemas.openxmlformats.org/officeDocument/2006/relationships/image" Target="../media/image4.png"/><Relationship Id="rId9" Type="http://schemas.openxmlformats.org/officeDocument/2006/relationships/hyperlink" Target="mailto:siwacertifications@gmail.com" TargetMode="External"/><Relationship Id="rId14" Type="http://schemas.openxmlformats.org/officeDocument/2006/relationships/image" Target="../media/image1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 name="Google Shape;146;p27"/>
          <p:cNvPicPr/>
          <p:nvPr/>
        </p:nvPicPr>
        <p:blipFill>
          <a:blip r:embed="rId2">
            <a:alphaModFix amt="49000"/>
          </a:blip>
          <a:srcRect t="59" b="51"/>
          <a:stretch/>
        </p:blipFill>
        <p:spPr>
          <a:xfrm>
            <a:off x="-62682" y="-4213"/>
            <a:ext cx="9203113" cy="5143500"/>
          </a:xfrm>
          <a:prstGeom prst="rect">
            <a:avLst/>
          </a:prstGeom>
          <a:noFill/>
          <a:ln w="0">
            <a:noFill/>
          </a:ln>
          <a:effectLst>
            <a:softEdge rad="228600"/>
          </a:effectLst>
          <a:scene3d>
            <a:camera prst="orthographicFront"/>
            <a:lightRig rig="threePt" dir="t"/>
          </a:scene3d>
          <a:sp3d>
            <a:bevelT/>
          </a:sp3d>
        </p:spPr>
      </p:pic>
      <p:sp>
        <p:nvSpPr>
          <p:cNvPr id="83" name="PlaceHolder 1"/>
          <p:cNvSpPr>
            <a:spLocks noGrp="1"/>
          </p:cNvSpPr>
          <p:nvPr>
            <p:ph type="title"/>
          </p:nvPr>
        </p:nvSpPr>
        <p:spPr>
          <a:xfrm>
            <a:off x="1141838" y="4698004"/>
            <a:ext cx="6483569" cy="319169"/>
          </a:xfrm>
          <a:prstGeom prst="rect">
            <a:avLst/>
          </a:prstGeom>
          <a:noFill/>
          <a:ln w="0">
            <a:noFill/>
          </a:ln>
        </p:spPr>
        <p:txBody>
          <a:bodyPr lIns="91440" tIns="91440" rIns="91440" bIns="91440" anchor="ctr">
            <a:noAutofit/>
          </a:bodyPr>
          <a:lstStyle/>
          <a:p>
            <a:pPr indent="0" algn="ctr">
              <a:lnSpc>
                <a:spcPct val="100000"/>
              </a:lnSpc>
              <a:buNone/>
              <a:tabLst>
                <a:tab pos="0" algn="l"/>
              </a:tabLst>
            </a:pPr>
            <a:r>
              <a:rPr lang="en-US" sz="1800" dirty="0">
                <a:solidFill>
                  <a:schemeClr val="dk1"/>
                </a:solidFill>
                <a:latin typeface="Savate Light"/>
                <a:ea typeface="Savate Light"/>
              </a:rPr>
              <a:t>G</a:t>
            </a:r>
            <a:r>
              <a:rPr lang="en-US" sz="1800" b="0" u="none" strike="noStrike" dirty="0">
                <a:solidFill>
                  <a:schemeClr val="dk1"/>
                </a:solidFill>
                <a:effectLst/>
                <a:uFillTx/>
                <a:latin typeface="Savate Light"/>
                <a:ea typeface="Savate Light"/>
              </a:rPr>
              <a:t>uia practica para SIWA Start Course Director (SSCD)</a:t>
            </a:r>
            <a:endParaRPr lang="fr-FR" sz="1800" b="0" u="none" strike="noStrike" dirty="0">
              <a:solidFill>
                <a:schemeClr val="dk1"/>
              </a:solidFill>
              <a:effectLst/>
              <a:uFillTx/>
              <a:latin typeface="Arial"/>
            </a:endParaRPr>
          </a:p>
        </p:txBody>
      </p:sp>
      <p:pic>
        <p:nvPicPr>
          <p:cNvPr id="2" name="Imagen 1">
            <a:extLst>
              <a:ext uri="{FF2B5EF4-FFF2-40B4-BE49-F238E27FC236}">
                <a16:creationId xmlns:a16="http://schemas.microsoft.com/office/drawing/2014/main" id="{BD96FB6B-9CB3-80ED-09CE-E4E3B5732838}"/>
              </a:ext>
            </a:extLst>
          </p:cNvPr>
          <p:cNvPicPr>
            <a:picLocks noChangeAspect="1"/>
          </p:cNvPicPr>
          <p:nvPr/>
        </p:nvPicPr>
        <p:blipFill>
          <a:blip r:embed="rId3"/>
          <a:stretch>
            <a:fillRect/>
          </a:stretch>
        </p:blipFill>
        <p:spPr>
          <a:xfrm>
            <a:off x="3450207" y="190413"/>
            <a:ext cx="2024722" cy="1220726"/>
          </a:xfrm>
          <a:prstGeom prst="rect">
            <a:avLst/>
          </a:prstGeom>
        </p:spPr>
      </p:pic>
      <p:pic>
        <p:nvPicPr>
          <p:cNvPr id="3" name="Imagen 2">
            <a:extLst>
              <a:ext uri="{FF2B5EF4-FFF2-40B4-BE49-F238E27FC236}">
                <a16:creationId xmlns:a16="http://schemas.microsoft.com/office/drawing/2014/main" id="{D0B85B63-01EE-083E-B423-C13041A2EB77}"/>
              </a:ext>
            </a:extLst>
          </p:cNvPr>
          <p:cNvPicPr>
            <a:picLocks noChangeAspect="1"/>
          </p:cNvPicPr>
          <p:nvPr/>
        </p:nvPicPr>
        <p:blipFill>
          <a:blip r:embed="rId4"/>
          <a:stretch>
            <a:fillRect/>
          </a:stretch>
        </p:blipFill>
        <p:spPr>
          <a:xfrm>
            <a:off x="1946575" y="1432641"/>
            <a:ext cx="5031985" cy="237731"/>
          </a:xfrm>
          <a:prstGeom prst="rect">
            <a:avLst/>
          </a:prstGeom>
        </p:spPr>
      </p:pic>
      <p:sp>
        <p:nvSpPr>
          <p:cNvPr id="5" name="4 CuadroTexto">
            <a:extLst>
              <a:ext uri="{FF2B5EF4-FFF2-40B4-BE49-F238E27FC236}">
                <a16:creationId xmlns:a16="http://schemas.microsoft.com/office/drawing/2014/main" id="{C29593DD-E8AA-D79E-77C0-81EA9AA81CF1}"/>
              </a:ext>
            </a:extLst>
          </p:cNvPr>
          <p:cNvSpPr txBox="1"/>
          <p:nvPr/>
        </p:nvSpPr>
        <p:spPr>
          <a:xfrm>
            <a:off x="804891" y="1730403"/>
            <a:ext cx="7593330" cy="1754326"/>
          </a:xfrm>
          <a:prstGeom prst="rect">
            <a:avLst/>
          </a:prstGeom>
          <a:noFill/>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3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SIWA START INSTRUCTOR </a:t>
            </a:r>
            <a:endParaRPr lang="es-ES" sz="11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3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SURVIVAL COURSE</a:t>
            </a:r>
            <a:endParaRPr lang="es-ES" sz="11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3600" b="1" kern="1200" dirty="0">
                <a:solidFill>
                  <a:srgbClr val="000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effectLst/>
              <a:latin typeface="Microsoft Sans Serif" panose="020B0604020202020204" pitchFamily="34" charset="0"/>
              <a:ea typeface="Microsoft Sans Serif" panose="020B0604020202020204" pitchFamily="34" charset="0"/>
            </a:endParaRPr>
          </a:p>
        </p:txBody>
      </p:sp>
      <p:pic>
        <p:nvPicPr>
          <p:cNvPr id="6" name="Imagen 5">
            <a:extLst>
              <a:ext uri="{FF2B5EF4-FFF2-40B4-BE49-F238E27FC236}">
                <a16:creationId xmlns:a16="http://schemas.microsoft.com/office/drawing/2014/main" id="{863DA942-C3C4-EC18-64E7-02DB47025724}"/>
              </a:ext>
            </a:extLst>
          </p:cNvPr>
          <p:cNvPicPr>
            <a:picLocks noChangeAspect="1"/>
          </p:cNvPicPr>
          <p:nvPr/>
        </p:nvPicPr>
        <p:blipFill>
          <a:blip r:embed="rId5"/>
          <a:stretch>
            <a:fillRect/>
          </a:stretch>
        </p:blipFill>
        <p:spPr>
          <a:xfrm>
            <a:off x="2423859" y="4052639"/>
            <a:ext cx="1582447" cy="191636"/>
          </a:xfrm>
          <a:prstGeom prst="rect">
            <a:avLst/>
          </a:prstGeom>
        </p:spPr>
      </p:pic>
      <p:pic>
        <p:nvPicPr>
          <p:cNvPr id="17" name="Imagen 16">
            <a:extLst>
              <a:ext uri="{FF2B5EF4-FFF2-40B4-BE49-F238E27FC236}">
                <a16:creationId xmlns:a16="http://schemas.microsoft.com/office/drawing/2014/main" id="{88860EC3-641F-F899-C301-4AF26D9DFB0F}"/>
              </a:ext>
            </a:extLst>
          </p:cNvPr>
          <p:cNvPicPr>
            <a:picLocks noChangeAspect="1"/>
          </p:cNvPicPr>
          <p:nvPr/>
        </p:nvPicPr>
        <p:blipFill>
          <a:blip r:embed="rId6">
            <a:alphaModFix amt="47000"/>
          </a:blip>
          <a:stretch>
            <a:fillRect/>
          </a:stretch>
        </p:blipFill>
        <p:spPr>
          <a:xfrm>
            <a:off x="2423859" y="4379290"/>
            <a:ext cx="4230029" cy="319169"/>
          </a:xfrm>
          <a:prstGeom prst="rect">
            <a:avLst/>
          </a:prstGeom>
        </p:spPr>
      </p:pic>
      <p:pic>
        <p:nvPicPr>
          <p:cNvPr id="20" name="Imagen 19">
            <a:extLst>
              <a:ext uri="{FF2B5EF4-FFF2-40B4-BE49-F238E27FC236}">
                <a16:creationId xmlns:a16="http://schemas.microsoft.com/office/drawing/2014/main" id="{109C5AF5-9101-DC33-C58E-B41C26EFDC93}"/>
              </a:ext>
            </a:extLst>
          </p:cNvPr>
          <p:cNvPicPr>
            <a:picLocks noChangeAspect="1"/>
          </p:cNvPicPr>
          <p:nvPr/>
        </p:nvPicPr>
        <p:blipFill>
          <a:blip r:embed="rId7"/>
          <a:stretch>
            <a:fillRect/>
          </a:stretch>
        </p:blipFill>
        <p:spPr>
          <a:xfrm>
            <a:off x="669073" y="3719869"/>
            <a:ext cx="654333" cy="651945"/>
          </a:xfrm>
          <a:prstGeom prst="rect">
            <a:avLst/>
          </a:prstGeom>
        </p:spPr>
      </p:pic>
      <p:sp>
        <p:nvSpPr>
          <p:cNvPr id="21" name="52 Rectángulo">
            <a:extLst>
              <a:ext uri="{FF2B5EF4-FFF2-40B4-BE49-F238E27FC236}">
                <a16:creationId xmlns:a16="http://schemas.microsoft.com/office/drawing/2014/main" id="{55E36CBA-A3AB-15DA-81D1-34C86789AE14}"/>
              </a:ext>
            </a:extLst>
          </p:cNvPr>
          <p:cNvSpPr/>
          <p:nvPr/>
        </p:nvSpPr>
        <p:spPr bwMode="auto">
          <a:xfrm>
            <a:off x="-88005" y="4379289"/>
            <a:ext cx="2161583" cy="584775"/>
          </a:xfrm>
          <a:prstGeom prst="rect">
            <a:avLst/>
          </a:prstGeom>
          <a:noFill/>
        </p:spPr>
        <p:txBody>
          <a:bodyPr wrap="squar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084035"/>
            <a:r>
              <a:rPr lang="en-US" sz="800" dirty="0">
                <a:solidFill>
                  <a:srgbClr val="FFFF00"/>
                </a:solidFill>
                <a:cs typeface="Arial" panose="020B0604020202020204" pitchFamily="34" charset="0"/>
              </a:rPr>
              <a:t>LLC LI 7000015171</a:t>
            </a:r>
            <a:endParaRPr lang="es-ES" sz="800" dirty="0">
              <a:solidFill>
                <a:srgbClr val="FFFF00"/>
              </a:solidFill>
              <a:cs typeface="Arial" panose="020B0604020202020204" pitchFamily="34" charset="0"/>
            </a:endParaRPr>
          </a:p>
          <a:p>
            <a:pPr algn="ctr" defTabSz="2084035"/>
            <a:r>
              <a:rPr lang="en-US" sz="800" dirty="0">
                <a:solidFill>
                  <a:srgbClr val="FFFF00"/>
                </a:solidFill>
                <a:cs typeface="Arial" panose="020B0604020202020204" pitchFamily="34" charset="0"/>
              </a:rPr>
              <a:t>State of Florida at Tallahassee </a:t>
            </a:r>
          </a:p>
          <a:p>
            <a:pPr algn="ctr" defTabSz="2084035"/>
            <a:r>
              <a:rPr lang="en-US" sz="800" dirty="0">
                <a:solidFill>
                  <a:srgbClr val="FFFF00"/>
                </a:solidFill>
                <a:cs typeface="Arial" panose="020B0604020202020204" pitchFamily="34" charset="0"/>
              </a:rPr>
              <a:t>Survival Instructors World Associations Company</a:t>
            </a:r>
            <a:endParaRPr lang="es-ES" sz="800" dirty="0">
              <a:solidFill>
                <a:srgbClr val="FFFF00"/>
              </a:solidFill>
              <a:cs typeface="Arial" panose="020B0604020202020204" pitchFamily="34" charset="0"/>
            </a:endParaRPr>
          </a:p>
        </p:txBody>
      </p:sp>
      <p:sp>
        <p:nvSpPr>
          <p:cNvPr id="28" name="52 Rectángulo">
            <a:extLst>
              <a:ext uri="{FF2B5EF4-FFF2-40B4-BE49-F238E27FC236}">
                <a16:creationId xmlns:a16="http://schemas.microsoft.com/office/drawing/2014/main" id="{78BDF7FA-D409-626D-6E17-77885D45CF36}"/>
              </a:ext>
            </a:extLst>
          </p:cNvPr>
          <p:cNvSpPr/>
          <p:nvPr/>
        </p:nvSpPr>
        <p:spPr bwMode="auto">
          <a:xfrm>
            <a:off x="6886151" y="4158997"/>
            <a:ext cx="2331701" cy="461665"/>
          </a:xfrm>
          <a:prstGeom prst="rect">
            <a:avLst/>
          </a:prstGeom>
          <a:noFill/>
        </p:spPr>
        <p:txBody>
          <a:bodyPr wrap="squar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084035"/>
            <a:r>
              <a:rPr lang="en-US" sz="800" dirty="0">
                <a:solidFill>
                  <a:srgbClr val="FFFF00"/>
                </a:solidFill>
                <a:cs typeface="Arial" panose="020B0604020202020204" pitchFamily="34" charset="0"/>
              </a:rPr>
              <a:t>SIWA and its World Associations</a:t>
            </a:r>
          </a:p>
          <a:p>
            <a:pPr algn="ctr" defTabSz="2084035"/>
            <a:r>
              <a:rPr lang="en-US" sz="800" dirty="0">
                <a:solidFill>
                  <a:srgbClr val="FFFF00"/>
                </a:solidFill>
                <a:cs typeface="Arial" panose="020B0604020202020204" pitchFamily="34" charset="0"/>
              </a:rPr>
              <a:t> are registered in</a:t>
            </a:r>
          </a:p>
          <a:p>
            <a:pPr algn="ctr" defTabSz="2084035"/>
            <a:endParaRPr lang="es-ES" sz="800" dirty="0">
              <a:solidFill>
                <a:srgbClr val="FFFF00"/>
              </a:solidFill>
              <a:cs typeface="Arial" panose="020B0604020202020204" pitchFamily="34" charset="0"/>
            </a:endParaRPr>
          </a:p>
        </p:txBody>
      </p:sp>
      <p:pic>
        <p:nvPicPr>
          <p:cNvPr id="30" name="Imagen 29">
            <a:extLst>
              <a:ext uri="{FF2B5EF4-FFF2-40B4-BE49-F238E27FC236}">
                <a16:creationId xmlns:a16="http://schemas.microsoft.com/office/drawing/2014/main" id="{5BA7B6B8-D0F3-906E-35FB-A1E1AD810F89}"/>
              </a:ext>
            </a:extLst>
          </p:cNvPr>
          <p:cNvPicPr>
            <a:picLocks noChangeAspect="1"/>
          </p:cNvPicPr>
          <p:nvPr/>
        </p:nvPicPr>
        <p:blipFill>
          <a:blip r:embed="rId8"/>
          <a:stretch>
            <a:fillRect/>
          </a:stretch>
        </p:blipFill>
        <p:spPr>
          <a:xfrm>
            <a:off x="7062438" y="4543321"/>
            <a:ext cx="1048727" cy="259137"/>
          </a:xfrm>
          <a:prstGeom prst="rect">
            <a:avLst/>
          </a:prstGeom>
        </p:spPr>
      </p:pic>
      <p:pic>
        <p:nvPicPr>
          <p:cNvPr id="31" name="Imagen 30">
            <a:extLst>
              <a:ext uri="{FF2B5EF4-FFF2-40B4-BE49-F238E27FC236}">
                <a16:creationId xmlns:a16="http://schemas.microsoft.com/office/drawing/2014/main" id="{990D9A23-33A5-00B5-B486-34B3AF111F80}"/>
              </a:ext>
            </a:extLst>
          </p:cNvPr>
          <p:cNvPicPr>
            <a:picLocks noChangeAspect="1"/>
          </p:cNvPicPr>
          <p:nvPr/>
        </p:nvPicPr>
        <p:blipFill>
          <a:blip r:embed="rId9"/>
          <a:stretch>
            <a:fillRect/>
          </a:stretch>
        </p:blipFill>
        <p:spPr>
          <a:xfrm>
            <a:off x="8111165" y="4543321"/>
            <a:ext cx="957309" cy="25913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118A0EE9-D4DD-E0A8-86DB-2CC9BCC245CA}"/>
              </a:ext>
            </a:extLst>
          </p:cNvPr>
          <p:cNvPicPr>
            <a:picLocks noChangeAspect="1"/>
          </p:cNvPicPr>
          <p:nvPr/>
        </p:nvPicPr>
        <p:blipFill>
          <a:blip r:embed="rId2">
            <a:alphaModFix amt="54000"/>
          </a:blip>
          <a:stretch>
            <a:fillRect/>
          </a:stretch>
        </p:blipFill>
        <p:spPr>
          <a:xfrm>
            <a:off x="0" y="0"/>
            <a:ext cx="9144000" cy="5124262"/>
          </a:xfrm>
          <a:prstGeom prst="rect">
            <a:avLst/>
          </a:prstGeom>
        </p:spPr>
      </p:pic>
      <p:sp>
        <p:nvSpPr>
          <p:cNvPr id="89" name="PlaceHolder 2"/>
          <p:cNvSpPr>
            <a:spLocks noGrp="1"/>
          </p:cNvSpPr>
          <p:nvPr>
            <p:ph type="subTitle"/>
          </p:nvPr>
        </p:nvSpPr>
        <p:spPr>
          <a:xfrm>
            <a:off x="40887" y="4595356"/>
            <a:ext cx="9062223" cy="1204211"/>
          </a:xfrm>
          <a:prstGeom prst="rect">
            <a:avLst/>
          </a:prstGeom>
          <a:noFill/>
          <a:ln w="0">
            <a:noFill/>
          </a:ln>
        </p:spPr>
        <p:txBody>
          <a:bodyPr lIns="91440" tIns="91440" rIns="91440" bIns="91440" anchor="t">
            <a:normAutofit/>
          </a:bodyPr>
          <a:lstStyle/>
          <a:p>
            <a:pPr marL="171450" indent="-171450" algn="just">
              <a:lnSpc>
                <a:spcPct val="150000"/>
              </a:lnSpc>
              <a:buFont typeface="Arial" panose="020B0604020202020204" pitchFamily="34" charset="0"/>
              <a:buChar char="•"/>
              <a:tabLst>
                <a:tab pos="0" algn="l"/>
              </a:tabLst>
            </a:pPr>
            <a:r>
              <a:rPr lang="es-ES" sz="900" b="1" u="none" strike="noStrike" dirty="0">
                <a:solidFill>
                  <a:srgbClr val="FFFF00"/>
                </a:solidFill>
                <a:effectLst/>
                <a:uFillTx/>
                <a:latin typeface="Work Sans"/>
                <a:ea typeface="Work Sans"/>
              </a:rPr>
              <a:t>Queda prohibida la modificación de ningún contenido de la misma. Si deseas aportarnos alguna sugerencia, envía un e-mail a </a:t>
            </a:r>
            <a:r>
              <a:rPr lang="es-ES" sz="1100" u="sng" dirty="0">
                <a:solidFill>
                  <a:srgbClr val="00B0F0"/>
                </a:solidFill>
                <a:latin typeface="Google Sans"/>
              </a:rPr>
              <a:t>siwa</a:t>
            </a:r>
            <a:r>
              <a:rPr lang="es-ES" sz="1100" u="sng" dirty="0">
                <a:solidFill>
                  <a:srgbClr val="00B0F0"/>
                </a:solidFill>
                <a:effectLst/>
                <a:latin typeface="Google Sans"/>
                <a:hlinkClick r:id="rId3">
                  <a:extLst>
                    <a:ext uri="{A12FA001-AC4F-418D-AE19-62706E023703}">
                      <ahyp:hlinkClr xmlns:ahyp="http://schemas.microsoft.com/office/drawing/2018/hyperlinkcolor" val="tx"/>
                    </a:ext>
                  </a:extLst>
                </a:hlinkClick>
              </a:rPr>
              <a:t>survival</a:t>
            </a:r>
            <a:r>
              <a:rPr lang="es-ES" sz="1100" b="0" i="0" u="sng" dirty="0">
                <a:solidFill>
                  <a:srgbClr val="00B0F0"/>
                </a:solidFill>
                <a:effectLst/>
                <a:latin typeface="Google Sans"/>
                <a:hlinkClick r:id="rId3">
                  <a:extLst>
                    <a:ext uri="{A12FA001-AC4F-418D-AE19-62706E023703}">
                      <ahyp:hlinkClr xmlns:ahyp="http://schemas.microsoft.com/office/drawing/2018/hyperlinkcolor" val="tx"/>
                    </a:ext>
                  </a:extLst>
                </a:hlinkClick>
              </a:rPr>
              <a:t>@gmail.com</a:t>
            </a:r>
            <a:endParaRPr lang="es-ES" sz="1100" b="1" i="0" dirty="0">
              <a:solidFill>
                <a:srgbClr val="00B0F0"/>
              </a:solidFill>
              <a:latin typeface="Work Sans"/>
            </a:endParaRPr>
          </a:p>
          <a:p>
            <a:pPr marL="171450" indent="-171450" algn="just">
              <a:lnSpc>
                <a:spcPct val="150000"/>
              </a:lnSpc>
              <a:buFont typeface="Arial" panose="020B0604020202020204" pitchFamily="34" charset="0"/>
              <a:buChar char="•"/>
              <a:tabLst>
                <a:tab pos="0" algn="l"/>
              </a:tabLst>
            </a:pPr>
            <a:r>
              <a:rPr lang="es-ES" sz="900" b="1" u="none" strike="noStrike" dirty="0">
                <a:solidFill>
                  <a:srgbClr val="FFFF00"/>
                </a:solidFill>
                <a:effectLst/>
                <a:uFillTx/>
                <a:latin typeface="Work Sans"/>
                <a:ea typeface="Work Sans"/>
              </a:rPr>
              <a:t>Esta presentación es confidencial, está restringida al ámbito de los Instructores (SSCD) y no podrá ser reproducida ni difundida fuera de este ámbito. </a:t>
            </a:r>
            <a:endParaRPr lang="en-US" sz="900" b="1" u="none" strike="noStrike" dirty="0">
              <a:solidFill>
                <a:srgbClr val="FFFF00"/>
              </a:solidFill>
              <a:effectLst/>
              <a:uFillTx/>
              <a:latin typeface="OpenSymbol"/>
            </a:endParaRPr>
          </a:p>
        </p:txBody>
      </p:sp>
      <p:sp>
        <p:nvSpPr>
          <p:cNvPr id="3" name="4 CuadroTexto">
            <a:extLst>
              <a:ext uri="{FF2B5EF4-FFF2-40B4-BE49-F238E27FC236}">
                <a16:creationId xmlns:a16="http://schemas.microsoft.com/office/drawing/2014/main" id="{DE50A172-A860-6861-A70A-D6494837E70A}"/>
              </a:ext>
            </a:extLst>
          </p:cNvPr>
          <p:cNvSpPr txBox="1"/>
          <p:nvPr/>
        </p:nvSpPr>
        <p:spPr>
          <a:xfrm>
            <a:off x="195943" y="19238"/>
            <a:ext cx="8572499" cy="1446550"/>
          </a:xfrm>
          <a:prstGeom prst="rect">
            <a:avLst/>
          </a:prstGeom>
          <a:noFill/>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SIWA START INSTRUCTOR COURSE DIRECTOR (SSCD)</a:t>
            </a:r>
            <a:endParaRPr lang="es-ES" sz="11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3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p:txBody>
      </p:sp>
      <p:pic>
        <p:nvPicPr>
          <p:cNvPr id="5" name="Imagen 4">
            <a:extLst>
              <a:ext uri="{FF2B5EF4-FFF2-40B4-BE49-F238E27FC236}">
                <a16:creationId xmlns:a16="http://schemas.microsoft.com/office/drawing/2014/main" id="{D29714AB-6EA7-2154-2EB1-0F3045F59197}"/>
              </a:ext>
            </a:extLst>
          </p:cNvPr>
          <p:cNvPicPr>
            <a:picLocks noChangeAspect="1"/>
          </p:cNvPicPr>
          <p:nvPr/>
        </p:nvPicPr>
        <p:blipFill>
          <a:blip r:embed="rId4">
            <a:alphaModFix amt="57000"/>
          </a:blip>
          <a:stretch>
            <a:fillRect/>
          </a:stretch>
        </p:blipFill>
        <p:spPr>
          <a:xfrm>
            <a:off x="2953636" y="513288"/>
            <a:ext cx="2776966" cy="442144"/>
          </a:xfrm>
          <a:prstGeom prst="rect">
            <a:avLst/>
          </a:prstGeom>
        </p:spPr>
      </p:pic>
      <p:sp>
        <p:nvSpPr>
          <p:cNvPr id="8" name="CuadroTexto 7">
            <a:extLst>
              <a:ext uri="{FF2B5EF4-FFF2-40B4-BE49-F238E27FC236}">
                <a16:creationId xmlns:a16="http://schemas.microsoft.com/office/drawing/2014/main" id="{54219B9E-1DDB-CB82-6ADA-4A98BD8F44C1}"/>
              </a:ext>
            </a:extLst>
          </p:cNvPr>
          <p:cNvSpPr txBox="1"/>
          <p:nvPr/>
        </p:nvSpPr>
        <p:spPr>
          <a:xfrm>
            <a:off x="718391" y="660028"/>
            <a:ext cx="8572498" cy="4124206"/>
          </a:xfrm>
          <a:prstGeom prst="rect">
            <a:avLst/>
          </a:prstGeom>
          <a:noFill/>
        </p:spPr>
        <p:txBody>
          <a:bodyPr wrap="square">
            <a:spAutoFit/>
          </a:bodyPr>
          <a:lstStyle/>
          <a:p>
            <a:r>
              <a:rPr lang="es-ES" sz="1000" dirty="0"/>
              <a:t>	</a:t>
            </a:r>
          </a:p>
          <a:p>
            <a:r>
              <a:rPr lang="es-ES" sz="1200" b="1" dirty="0">
                <a:solidFill>
                  <a:schemeClr val="tx1">
                    <a:lumMod val="40000"/>
                    <a:lumOff val="60000"/>
                  </a:schemeClr>
                </a:solidFill>
              </a:rPr>
              <a:t>Programa Resumido	</a:t>
            </a:r>
          </a:p>
          <a:p>
            <a:r>
              <a:rPr lang="es-ES" sz="1200" b="1" dirty="0">
                <a:solidFill>
                  <a:schemeClr val="tx1">
                    <a:lumMod val="40000"/>
                    <a:lumOff val="60000"/>
                  </a:schemeClr>
                </a:solidFill>
              </a:rPr>
              <a:t>Skill 1. Asunción de Roles, Anillos de Seguridad, Disciplina Operativa y Liderazgo	</a:t>
            </a:r>
          </a:p>
          <a:p>
            <a:r>
              <a:rPr lang="es-ES" sz="1200" b="1" dirty="0">
                <a:solidFill>
                  <a:schemeClr val="tx1">
                    <a:lumMod val="40000"/>
                    <a:lumOff val="60000"/>
                  </a:schemeClr>
                </a:solidFill>
              </a:rPr>
              <a:t>Skill 2. Primeros Auxilios, Medicina Natural &amp; Medicina Táctica	</a:t>
            </a:r>
          </a:p>
          <a:p>
            <a:r>
              <a:rPr lang="es-ES" sz="1200" b="1" dirty="0">
                <a:solidFill>
                  <a:schemeClr val="tx1">
                    <a:lumMod val="40000"/>
                    <a:lumOff val="60000"/>
                  </a:schemeClr>
                </a:solidFill>
              </a:rPr>
              <a:t>Skill 3. Agua. Elemento Esencial para Sobrevivir. Procedimientos Tácticos	</a:t>
            </a:r>
          </a:p>
          <a:p>
            <a:r>
              <a:rPr lang="es-ES" sz="1200" b="1" dirty="0">
                <a:solidFill>
                  <a:schemeClr val="tx1">
                    <a:lumMod val="40000"/>
                    <a:lumOff val="60000"/>
                  </a:schemeClr>
                </a:solidFill>
              </a:rPr>
              <a:t>Skill 4. Fuego. Generando Luz &amp; Calor para Sobrevivir. Procedimientos Tácticos	</a:t>
            </a:r>
          </a:p>
          <a:p>
            <a:r>
              <a:rPr lang="es-ES" sz="1200" b="1" dirty="0">
                <a:solidFill>
                  <a:schemeClr val="tx1">
                    <a:lumMod val="40000"/>
                    <a:lumOff val="60000"/>
                  </a:schemeClr>
                </a:solidFill>
              </a:rPr>
              <a:t>Skill 5. Refugio. Construyendo la Vivienda Itinerante, Estructuras Defensivas y Fortificaciones	</a:t>
            </a:r>
          </a:p>
          <a:p>
            <a:r>
              <a:rPr lang="es-ES" sz="1200" b="1" dirty="0">
                <a:solidFill>
                  <a:schemeClr val="tx1">
                    <a:lumMod val="40000"/>
                    <a:lumOff val="60000"/>
                  </a:schemeClr>
                </a:solidFill>
              </a:rPr>
              <a:t>Skill 6. Alimentación. Permaneciendo Saludable y Nutrido para Sobrevivir. Ocultación de Indicios	</a:t>
            </a:r>
          </a:p>
          <a:p>
            <a:r>
              <a:rPr lang="es-ES" sz="1200" b="1" dirty="0">
                <a:solidFill>
                  <a:schemeClr val="tx1">
                    <a:lumMod val="40000"/>
                    <a:lumOff val="60000"/>
                  </a:schemeClr>
                </a:solidFill>
              </a:rPr>
              <a:t>Skill 7. Orientación por Cartografía, Posicionamiento, Astronomía e Indicios. Maniobra	</a:t>
            </a:r>
          </a:p>
          <a:p>
            <a:r>
              <a:rPr lang="es-ES" sz="1200" b="1" dirty="0">
                <a:solidFill>
                  <a:schemeClr val="tx1">
                    <a:lumMod val="40000"/>
                    <a:lumOff val="60000"/>
                  </a:schemeClr>
                </a:solidFill>
              </a:rPr>
              <a:t>Skill 8. Defensa personal ciudadana, Intervención Policial Operativa &amp; Combate Cuerpo a Cuerpo Militar	</a:t>
            </a:r>
          </a:p>
          <a:p>
            <a:r>
              <a:rPr lang="es-ES" sz="1200" b="1" dirty="0">
                <a:solidFill>
                  <a:schemeClr val="tx1">
                    <a:lumMod val="40000"/>
                    <a:lumOff val="60000"/>
                  </a:schemeClr>
                </a:solidFill>
              </a:rPr>
              <a:t>Skill 9. Supervivencia Acuática, Salvamento &amp; Rescate Marítimo</a:t>
            </a:r>
          </a:p>
          <a:p>
            <a:r>
              <a:rPr lang="es-ES" sz="1200" b="1" dirty="0">
                <a:solidFill>
                  <a:schemeClr val="tx1">
                    <a:lumMod val="40000"/>
                    <a:lumOff val="60000"/>
                  </a:schemeClr>
                </a:solidFill>
              </a:rPr>
              <a:t>	</a:t>
            </a:r>
          </a:p>
          <a:p>
            <a:r>
              <a:rPr lang="es-ES" sz="1200" b="1" dirty="0">
                <a:solidFill>
                  <a:schemeClr val="tx1">
                    <a:lumMod val="40000"/>
                    <a:lumOff val="60000"/>
                  </a:schemeClr>
                </a:solidFill>
              </a:rPr>
              <a:t>Programa Detallado	</a:t>
            </a:r>
          </a:p>
          <a:p>
            <a:r>
              <a:rPr lang="es-ES" sz="1200" b="1" dirty="0">
                <a:solidFill>
                  <a:schemeClr val="tx1">
                    <a:lumMod val="40000"/>
                    <a:lumOff val="60000"/>
                  </a:schemeClr>
                </a:solidFill>
              </a:rPr>
              <a:t>Skill 1. Asunción de Roles, Anillos de Seguridad, Disciplina Operativa y Liderazgo	</a:t>
            </a:r>
          </a:p>
          <a:p>
            <a:r>
              <a:rPr lang="es-ES" sz="1200" b="1" dirty="0">
                <a:solidFill>
                  <a:schemeClr val="tx1">
                    <a:lumMod val="40000"/>
                    <a:lumOff val="60000"/>
                  </a:schemeClr>
                </a:solidFill>
              </a:rPr>
              <a:t>Skill 2. Primeros Auxilios, Medicina Natural &amp; Medicina Táctica	</a:t>
            </a:r>
          </a:p>
          <a:p>
            <a:r>
              <a:rPr lang="es-ES" sz="1200" b="1" dirty="0">
                <a:solidFill>
                  <a:schemeClr val="tx1">
                    <a:lumMod val="40000"/>
                    <a:lumOff val="60000"/>
                  </a:schemeClr>
                </a:solidFill>
              </a:rPr>
              <a:t>Skill 3. Agua. Elemento Esencial para Sobrevivir. Procedimientos Tácticos	</a:t>
            </a:r>
          </a:p>
          <a:p>
            <a:r>
              <a:rPr lang="es-ES" sz="1200" b="1" dirty="0">
                <a:solidFill>
                  <a:schemeClr val="tx1">
                    <a:lumMod val="40000"/>
                    <a:lumOff val="60000"/>
                  </a:schemeClr>
                </a:solidFill>
              </a:rPr>
              <a:t>Skill 4. Fuego. Generando Luz &amp; Calor para Sobrevivir. Procedimientos Tácticos	</a:t>
            </a:r>
          </a:p>
          <a:p>
            <a:r>
              <a:rPr lang="es-ES" sz="1200" b="1" dirty="0">
                <a:solidFill>
                  <a:schemeClr val="tx1">
                    <a:lumMod val="40000"/>
                    <a:lumOff val="60000"/>
                  </a:schemeClr>
                </a:solidFill>
              </a:rPr>
              <a:t>Skill 5. Refugio. Construyendo la Vivienda Itinerante, Estructuras Defensivas y Fortificaciones	</a:t>
            </a:r>
          </a:p>
          <a:p>
            <a:r>
              <a:rPr lang="es-ES" sz="1200" b="1" dirty="0">
                <a:solidFill>
                  <a:schemeClr val="tx1">
                    <a:lumMod val="40000"/>
                    <a:lumOff val="60000"/>
                  </a:schemeClr>
                </a:solidFill>
              </a:rPr>
              <a:t>Skill 6. Alimentación. Permaneciendo Saludable y Nutrido para Sobrevivir. Ocultación de Indicios	</a:t>
            </a:r>
          </a:p>
          <a:p>
            <a:r>
              <a:rPr lang="es-ES" sz="1200" b="1" dirty="0">
                <a:solidFill>
                  <a:schemeClr val="tx1">
                    <a:lumMod val="40000"/>
                    <a:lumOff val="60000"/>
                  </a:schemeClr>
                </a:solidFill>
              </a:rPr>
              <a:t>Skill 7. Orientación por Cartografía, Posicionamiento, Astronomía e Indicios. Maniobra	</a:t>
            </a:r>
          </a:p>
          <a:p>
            <a:r>
              <a:rPr lang="es-ES" sz="1200" b="1" dirty="0">
                <a:solidFill>
                  <a:schemeClr val="tx1">
                    <a:lumMod val="40000"/>
                    <a:lumOff val="60000"/>
                  </a:schemeClr>
                </a:solidFill>
              </a:rPr>
              <a:t>Skill 8. Defensa personal ciudadana, Intervención Policial Operativa &amp; Combate Cuerpo a Cuerpo Militar	</a:t>
            </a:r>
          </a:p>
          <a:p>
            <a:r>
              <a:rPr lang="es-ES" sz="1200" b="1" dirty="0">
                <a:solidFill>
                  <a:schemeClr val="tx1">
                    <a:lumMod val="40000"/>
                    <a:lumOff val="60000"/>
                  </a:schemeClr>
                </a:solidFill>
              </a:rPr>
              <a:t>Skill 9. Supervivencia Acuática, Salvamento &amp; Rescate Marítimo</a:t>
            </a:r>
            <a:r>
              <a:rPr lang="es-ES" sz="1100" dirty="0">
                <a:solidFill>
                  <a:schemeClr val="tx1">
                    <a:lumMod val="40000"/>
                    <a:lumOff val="60000"/>
                  </a:schemeClr>
                </a:solidFill>
              </a:rPr>
              <a:t>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oogle Shape;146;p27">
            <a:extLst>
              <a:ext uri="{FF2B5EF4-FFF2-40B4-BE49-F238E27FC236}">
                <a16:creationId xmlns:a16="http://schemas.microsoft.com/office/drawing/2014/main" id="{2E87104C-AAF5-5643-6297-81D3F9AF5AAA}"/>
              </a:ext>
            </a:extLst>
          </p:cNvPr>
          <p:cNvPicPr/>
          <p:nvPr/>
        </p:nvPicPr>
        <p:blipFill>
          <a:blip r:embed="rId2">
            <a:alphaModFix amt="49000"/>
          </a:blip>
          <a:srcRect t="59" b="51"/>
          <a:stretch/>
        </p:blipFill>
        <p:spPr>
          <a:xfrm>
            <a:off x="179" y="0"/>
            <a:ext cx="9203113" cy="5143500"/>
          </a:xfrm>
          <a:prstGeom prst="rect">
            <a:avLst/>
          </a:prstGeom>
          <a:noFill/>
          <a:ln w="0">
            <a:noFill/>
          </a:ln>
          <a:effectLst>
            <a:softEdge rad="228600"/>
          </a:effectLst>
          <a:scene3d>
            <a:camera prst="orthographicFront"/>
            <a:lightRig rig="threePt" dir="t"/>
          </a:scene3d>
          <a:sp3d>
            <a:bevelT/>
          </a:sp3d>
        </p:spPr>
      </p:pic>
      <p:sp>
        <p:nvSpPr>
          <p:cNvPr id="3" name="4 CuadroTexto">
            <a:extLst>
              <a:ext uri="{FF2B5EF4-FFF2-40B4-BE49-F238E27FC236}">
                <a16:creationId xmlns:a16="http://schemas.microsoft.com/office/drawing/2014/main" id="{072E20A5-1779-4A6F-CDE9-25306AF0AC0E}"/>
              </a:ext>
            </a:extLst>
          </p:cNvPr>
          <p:cNvSpPr txBox="1"/>
          <p:nvPr/>
        </p:nvSpPr>
        <p:spPr>
          <a:xfrm>
            <a:off x="786764" y="44743"/>
            <a:ext cx="7242175" cy="1046440"/>
          </a:xfrm>
          <a:prstGeom prst="rect">
            <a:avLst/>
          </a:prstGeom>
          <a:noFill/>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600" b="1" kern="1200" dirty="0">
                <a:solidFill>
                  <a:srgbClr val="C00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sz="2600" b="1" kern="1200" dirty="0">
                <a:solidFill>
                  <a:schemeClr val="tx1">
                    <a:lumMod val="60000"/>
                    <a:lumOff val="40000"/>
                  </a:schemeClr>
                </a:solidFill>
                <a:effectLst/>
                <a:latin typeface="Berlin Sans FB Demi" panose="020E0802020502020306" pitchFamily="34" charset="0"/>
                <a:ea typeface="Microsoft Sans Serif" panose="020B0604020202020204" pitchFamily="34" charset="0"/>
                <a:cs typeface="Times New Roman" panose="02020603050405020304" pitchFamily="18" charset="0"/>
              </a:rPr>
              <a:t>Contenidos &amp; Procedi</a:t>
            </a:r>
            <a:r>
              <a:rPr lang="en-US" sz="2600" b="1" dirty="0">
                <a:solidFill>
                  <a:schemeClr val="tx1">
                    <a:lumMod val="60000"/>
                    <a:lumOff val="40000"/>
                  </a:schemeClr>
                </a:solidFill>
                <a:latin typeface="Berlin Sans FB Demi" panose="020E0802020502020306" pitchFamily="34" charset="0"/>
                <a:ea typeface="Microsoft Sans Serif" panose="020B0604020202020204" pitchFamily="34" charset="0"/>
                <a:cs typeface="Times New Roman" panose="02020603050405020304" pitchFamily="18" charset="0"/>
              </a:rPr>
              <a:t>mientos</a:t>
            </a:r>
            <a:r>
              <a:rPr lang="en-US" sz="2600" b="1" kern="1200" dirty="0">
                <a:solidFill>
                  <a:schemeClr val="tx1">
                    <a:lumMod val="60000"/>
                    <a:lumOff val="40000"/>
                  </a:schemeClr>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chemeClr val="tx1">
                  <a:lumMod val="60000"/>
                  <a:lumOff val="40000"/>
                </a:schemeClr>
              </a:solidFill>
              <a:effectLst/>
              <a:latin typeface="Microsoft Sans Serif" panose="020B0604020202020204" pitchFamily="34" charset="0"/>
              <a:ea typeface="Microsoft Sans Serif" panose="020B0604020202020204" pitchFamily="34" charset="0"/>
            </a:endParaRPr>
          </a:p>
          <a:p>
            <a:pPr algn="ctr">
              <a:buNone/>
            </a:pPr>
            <a:r>
              <a:rPr lang="en-US" sz="3600" b="1" kern="1200" dirty="0">
                <a:solidFill>
                  <a:srgbClr val="000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effectLst/>
              <a:latin typeface="Microsoft Sans Serif" panose="020B0604020202020204" pitchFamily="34" charset="0"/>
              <a:ea typeface="Microsoft Sans Serif" panose="020B0604020202020204" pitchFamily="34" charset="0"/>
            </a:endParaRPr>
          </a:p>
        </p:txBody>
      </p:sp>
      <p:sp>
        <p:nvSpPr>
          <p:cNvPr id="5" name="CuadroTexto 4">
            <a:extLst>
              <a:ext uri="{FF2B5EF4-FFF2-40B4-BE49-F238E27FC236}">
                <a16:creationId xmlns:a16="http://schemas.microsoft.com/office/drawing/2014/main" id="{6A27B6C0-7ADF-CEBD-7182-8391663DFA51}"/>
              </a:ext>
            </a:extLst>
          </p:cNvPr>
          <p:cNvSpPr txBox="1"/>
          <p:nvPr/>
        </p:nvSpPr>
        <p:spPr>
          <a:xfrm>
            <a:off x="3531220" y="1327481"/>
            <a:ext cx="5724293" cy="1661993"/>
          </a:xfrm>
          <a:prstGeom prst="rect">
            <a:avLst/>
          </a:prstGeom>
          <a:noFill/>
        </p:spPr>
        <p:txBody>
          <a:bodyPr wrap="square">
            <a:spAutoFit/>
          </a:bodyPr>
          <a:lstStyle/>
          <a:p>
            <a:r>
              <a:rPr lang="es-ES" sz="1100" b="1" dirty="0">
                <a:solidFill>
                  <a:schemeClr val="tx1">
                    <a:lumMod val="40000"/>
                    <a:lumOff val="60000"/>
                  </a:schemeClr>
                </a:solidFill>
              </a:rPr>
              <a:t>1. </a:t>
            </a:r>
            <a:r>
              <a:rPr kumimoji="0" lang="es-ES" sz="1050" b="1" i="0" u="none" strike="noStrike" kern="1200" cap="none" spc="0" normalizeH="0" baseline="0" noProof="0" dirty="0">
                <a:ln>
                  <a:noFill/>
                </a:ln>
                <a:solidFill>
                  <a:srgbClr val="99FF33"/>
                </a:solidFill>
                <a:effectLst/>
                <a:uLnTx/>
                <a:uFillTx/>
                <a:latin typeface="Arial"/>
                <a:ea typeface="+mn-ea"/>
                <a:cs typeface="+mn-cs"/>
              </a:rPr>
              <a:t>NS</a:t>
            </a:r>
            <a:r>
              <a:rPr lang="es-ES" sz="1100" b="1" dirty="0">
                <a:solidFill>
                  <a:schemeClr val="tx1">
                    <a:lumMod val="40000"/>
                    <a:lumOff val="60000"/>
                  </a:schemeClr>
                </a:solidFill>
              </a:rPr>
              <a:t> : Asunción de Roles &amp; Anillos de Seguridad</a:t>
            </a:r>
          </a:p>
          <a:p>
            <a:r>
              <a:rPr lang="es-ES" sz="1100" b="1" dirty="0">
                <a:solidFill>
                  <a:srgbClr val="FFFF00"/>
                </a:solidFill>
              </a:rPr>
              <a:t>OW </a:t>
            </a:r>
            <a:r>
              <a:rPr lang="es-ES" sz="1100" b="1" dirty="0">
                <a:solidFill>
                  <a:schemeClr val="tx1">
                    <a:lumMod val="40000"/>
                    <a:lumOff val="60000"/>
                  </a:schemeClr>
                </a:solidFill>
              </a:rPr>
              <a:t>: Asunción de Roles, Anillos de Seguridad, Disciplina Operativa &amp; Liderazgo</a:t>
            </a:r>
          </a:p>
          <a:p>
            <a:r>
              <a:rPr lang="es-ES" sz="1100" b="1" dirty="0">
                <a:solidFill>
                  <a:schemeClr val="tx1">
                    <a:lumMod val="40000"/>
                    <a:lumOff val="60000"/>
                  </a:schemeClr>
                </a:solidFill>
              </a:rPr>
              <a:t>2. </a:t>
            </a:r>
            <a:r>
              <a:rPr lang="es-ES" sz="1100" b="1" dirty="0">
                <a:solidFill>
                  <a:srgbClr val="99FF33"/>
                </a:solidFill>
              </a:rPr>
              <a:t>NS </a:t>
            </a:r>
            <a:r>
              <a:rPr lang="es-ES" sz="1100" b="1" dirty="0">
                <a:solidFill>
                  <a:schemeClr val="tx1">
                    <a:lumMod val="40000"/>
                    <a:lumOff val="60000"/>
                  </a:schemeClr>
                </a:solidFill>
              </a:rPr>
              <a:t>: Primeros Auxilios de Emergencia &amp; Medicina Natural</a:t>
            </a:r>
          </a:p>
          <a:p>
            <a:r>
              <a:rPr lang="es-ES" sz="1100" b="1" dirty="0">
                <a:solidFill>
                  <a:srgbClr val="FFFF00"/>
                </a:solidFill>
              </a:rPr>
              <a:t>OW </a:t>
            </a:r>
            <a:r>
              <a:rPr lang="es-ES" sz="1100" b="1" dirty="0">
                <a:solidFill>
                  <a:schemeClr val="tx1">
                    <a:lumMod val="40000"/>
                    <a:lumOff val="60000"/>
                  </a:schemeClr>
                </a:solidFill>
              </a:rPr>
              <a:t>: Primeros Auxilios de Emergencia, Medicina Natural &amp; Medicina Táctica</a:t>
            </a:r>
          </a:p>
          <a:p>
            <a:r>
              <a:rPr lang="es-ES" sz="1100" b="1" dirty="0">
                <a:solidFill>
                  <a:schemeClr val="tx1">
                    <a:lumMod val="40000"/>
                    <a:lumOff val="60000"/>
                  </a:schemeClr>
                </a:solidFill>
              </a:rPr>
              <a:t>3. </a:t>
            </a:r>
            <a:r>
              <a:rPr lang="es-ES" sz="1100" b="1" dirty="0">
                <a:solidFill>
                  <a:srgbClr val="99FF33"/>
                </a:solidFill>
              </a:rPr>
              <a:t>NS </a:t>
            </a:r>
            <a:r>
              <a:rPr lang="es-ES" sz="1100" b="1" dirty="0">
                <a:solidFill>
                  <a:schemeClr val="tx1">
                    <a:lumMod val="40000"/>
                    <a:lumOff val="60000"/>
                  </a:schemeClr>
                </a:solidFill>
              </a:rPr>
              <a:t>: Agua. Elemento Esencial para Sobrevivir.</a:t>
            </a:r>
          </a:p>
          <a:p>
            <a:r>
              <a:rPr lang="es-ES" sz="1100" b="1" dirty="0">
                <a:solidFill>
                  <a:srgbClr val="FFFF00"/>
                </a:solidFill>
              </a:rPr>
              <a:t>OW </a:t>
            </a:r>
            <a:r>
              <a:rPr lang="es-ES" sz="1100" b="1" dirty="0">
                <a:solidFill>
                  <a:schemeClr val="tx1">
                    <a:lumMod val="40000"/>
                    <a:lumOff val="60000"/>
                  </a:schemeClr>
                </a:solidFill>
              </a:rPr>
              <a:t>: Agua. Elemento Esencial para Sobrevivir. Procedimientos Tácticos</a:t>
            </a:r>
          </a:p>
          <a:p>
            <a:r>
              <a:rPr lang="es-ES" sz="1100" b="1" dirty="0">
                <a:solidFill>
                  <a:schemeClr val="tx1">
                    <a:lumMod val="40000"/>
                    <a:lumOff val="60000"/>
                  </a:schemeClr>
                </a:solidFill>
              </a:rPr>
              <a:t>4. </a:t>
            </a:r>
            <a:r>
              <a:rPr lang="es-ES" sz="1100" b="1" dirty="0">
                <a:solidFill>
                  <a:srgbClr val="99FF33"/>
                </a:solidFill>
              </a:rPr>
              <a:t>NS </a:t>
            </a:r>
            <a:r>
              <a:rPr lang="es-ES" sz="1100" b="1" dirty="0">
                <a:solidFill>
                  <a:schemeClr val="tx1">
                    <a:lumMod val="40000"/>
                    <a:lumOff val="60000"/>
                  </a:schemeClr>
                </a:solidFill>
              </a:rPr>
              <a:t>: Fuego. Generando Luz &amp; Calor para Sobrevivir</a:t>
            </a:r>
          </a:p>
          <a:p>
            <a:r>
              <a:rPr lang="es-ES" sz="1100" b="1" dirty="0">
                <a:solidFill>
                  <a:schemeClr val="tx1">
                    <a:lumMod val="40000"/>
                    <a:lumOff val="60000"/>
                  </a:schemeClr>
                </a:solidFill>
              </a:rPr>
              <a:t>OW: Fuego. Generando Luz &amp; Calor para Sobrevivir. Procedimientos Tácticos</a:t>
            </a:r>
          </a:p>
          <a:p>
            <a:endParaRPr lang="es-ES" sz="1400" dirty="0"/>
          </a:p>
        </p:txBody>
      </p:sp>
      <p:sp>
        <p:nvSpPr>
          <p:cNvPr id="7" name="CuadroTexto 6">
            <a:extLst>
              <a:ext uri="{FF2B5EF4-FFF2-40B4-BE49-F238E27FC236}">
                <a16:creationId xmlns:a16="http://schemas.microsoft.com/office/drawing/2014/main" id="{F4BFAEB0-C8C8-44CD-AF1C-A20722C19FBA}"/>
              </a:ext>
            </a:extLst>
          </p:cNvPr>
          <p:cNvSpPr txBox="1"/>
          <p:nvPr/>
        </p:nvSpPr>
        <p:spPr>
          <a:xfrm>
            <a:off x="3531220" y="2699420"/>
            <a:ext cx="5588439" cy="2292935"/>
          </a:xfrm>
          <a:prstGeom prst="rect">
            <a:avLst/>
          </a:prstGeom>
          <a:noFill/>
        </p:spPr>
        <p:txBody>
          <a:bodyPr wrap="square">
            <a:spAutoFit/>
          </a:bodyPr>
          <a:lstStyle/>
          <a:p>
            <a:r>
              <a:rPr lang="es-ES" sz="1100" b="1" dirty="0">
                <a:solidFill>
                  <a:schemeClr val="tx1">
                    <a:lumMod val="40000"/>
                    <a:lumOff val="60000"/>
                  </a:schemeClr>
                </a:solidFill>
              </a:rPr>
              <a:t>5.</a:t>
            </a:r>
            <a:r>
              <a:rPr lang="es-ES" sz="1100" b="1" dirty="0">
                <a:solidFill>
                  <a:srgbClr val="99FF33"/>
                </a:solidFill>
              </a:rPr>
              <a:t> NS </a:t>
            </a:r>
            <a:r>
              <a:rPr lang="es-ES" sz="1100" b="1" dirty="0">
                <a:solidFill>
                  <a:schemeClr val="tx1">
                    <a:lumMod val="40000"/>
                    <a:lumOff val="60000"/>
                  </a:schemeClr>
                </a:solidFill>
              </a:rPr>
              <a:t>: Refugio. Construyendo la Vivienda Itinerante</a:t>
            </a:r>
          </a:p>
          <a:p>
            <a:r>
              <a:rPr lang="es-ES" sz="1100" b="1" dirty="0">
                <a:solidFill>
                  <a:srgbClr val="FFFF00"/>
                </a:solidFill>
              </a:rPr>
              <a:t>OW </a:t>
            </a:r>
            <a:r>
              <a:rPr lang="es-ES" sz="1100" b="1" dirty="0">
                <a:solidFill>
                  <a:schemeClr val="tx1">
                    <a:lumMod val="40000"/>
                    <a:lumOff val="60000"/>
                  </a:schemeClr>
                </a:solidFill>
              </a:rPr>
              <a:t>: Refugio. Construyendo Viviendas Itinerantes, Estructuras</a:t>
            </a:r>
          </a:p>
          <a:p>
            <a:r>
              <a:rPr lang="es-ES" sz="1100" b="1" dirty="0">
                <a:solidFill>
                  <a:schemeClr val="tx1">
                    <a:lumMod val="40000"/>
                    <a:lumOff val="60000"/>
                  </a:schemeClr>
                </a:solidFill>
              </a:rPr>
              <a:t>6. </a:t>
            </a:r>
            <a:r>
              <a:rPr lang="es-ES" sz="1100" b="1" dirty="0">
                <a:solidFill>
                  <a:srgbClr val="99FF33"/>
                </a:solidFill>
              </a:rPr>
              <a:t>NS </a:t>
            </a:r>
            <a:r>
              <a:rPr lang="es-ES" sz="1100" b="1" dirty="0">
                <a:solidFill>
                  <a:schemeClr val="tx1">
                    <a:lumMod val="40000"/>
                    <a:lumOff val="60000"/>
                  </a:schemeClr>
                </a:solidFill>
              </a:rPr>
              <a:t>: Alimentación. Permaneciendo Saludable y Nutrido para Sobrevivir</a:t>
            </a:r>
          </a:p>
          <a:p>
            <a:r>
              <a:rPr lang="es-ES" sz="1100" b="1" dirty="0">
                <a:solidFill>
                  <a:srgbClr val="FFFF00"/>
                </a:solidFill>
              </a:rPr>
              <a:t>OW </a:t>
            </a:r>
            <a:r>
              <a:rPr lang="es-ES" sz="1100" b="1" dirty="0">
                <a:solidFill>
                  <a:schemeClr val="tx1">
                    <a:lumMod val="40000"/>
                    <a:lumOff val="60000"/>
                  </a:schemeClr>
                </a:solidFill>
              </a:rPr>
              <a:t>: Alimentación. Permaneciendo Saludable y Nutrido para Sobrevivir Ocultación de indicios</a:t>
            </a:r>
          </a:p>
          <a:p>
            <a:r>
              <a:rPr lang="es-ES" sz="1100" b="1" dirty="0">
                <a:solidFill>
                  <a:schemeClr val="tx1">
                    <a:lumMod val="40000"/>
                    <a:lumOff val="60000"/>
                  </a:schemeClr>
                </a:solidFill>
              </a:rPr>
              <a:t>7. </a:t>
            </a:r>
            <a:r>
              <a:rPr lang="es-ES" sz="1100" b="1" dirty="0">
                <a:solidFill>
                  <a:srgbClr val="99FF33"/>
                </a:solidFill>
              </a:rPr>
              <a:t>NS </a:t>
            </a:r>
            <a:r>
              <a:rPr lang="es-ES" sz="1100" b="1" dirty="0">
                <a:solidFill>
                  <a:schemeClr val="tx1">
                    <a:lumMod val="40000"/>
                    <a:lumOff val="60000"/>
                  </a:schemeClr>
                </a:solidFill>
              </a:rPr>
              <a:t>: Orientación por Cartografía, Astronomía de Posición e Indicios</a:t>
            </a:r>
          </a:p>
          <a:p>
            <a:r>
              <a:rPr lang="es-ES" sz="1100" b="1" dirty="0">
                <a:solidFill>
                  <a:srgbClr val="FFFF00"/>
                </a:solidFill>
              </a:rPr>
              <a:t>OW </a:t>
            </a:r>
            <a:r>
              <a:rPr lang="es-ES" sz="1100" b="1" dirty="0">
                <a:solidFill>
                  <a:schemeClr val="tx1">
                    <a:lumMod val="40000"/>
                    <a:lumOff val="60000"/>
                  </a:schemeClr>
                </a:solidFill>
              </a:rPr>
              <a:t>: Orientación por Cartografía, Astronomía de Posición e Indicios. Maniobra</a:t>
            </a:r>
          </a:p>
          <a:p>
            <a:r>
              <a:rPr lang="es-ES" sz="1100" b="1" dirty="0">
                <a:solidFill>
                  <a:schemeClr val="tx1">
                    <a:lumMod val="40000"/>
                    <a:lumOff val="60000"/>
                  </a:schemeClr>
                </a:solidFill>
              </a:rPr>
              <a:t>8. </a:t>
            </a:r>
            <a:r>
              <a:rPr lang="es-ES" sz="1100" b="1" dirty="0">
                <a:solidFill>
                  <a:srgbClr val="99FF33"/>
                </a:solidFill>
              </a:rPr>
              <a:t>NS </a:t>
            </a:r>
            <a:r>
              <a:rPr lang="es-ES" sz="1100" b="1" dirty="0">
                <a:solidFill>
                  <a:schemeClr val="tx1">
                    <a:lumMod val="40000"/>
                    <a:lumOff val="60000"/>
                  </a:schemeClr>
                </a:solidFill>
              </a:rPr>
              <a:t>: Defensa Personal Ciudadana</a:t>
            </a:r>
          </a:p>
          <a:p>
            <a:r>
              <a:rPr lang="es-ES" sz="1100" b="1" dirty="0">
                <a:solidFill>
                  <a:srgbClr val="FFFF00"/>
                </a:solidFill>
              </a:rPr>
              <a:t>OW </a:t>
            </a:r>
            <a:r>
              <a:rPr lang="es-ES" sz="1100" b="1" dirty="0">
                <a:solidFill>
                  <a:schemeClr val="tx1">
                    <a:lumMod val="40000"/>
                    <a:lumOff val="60000"/>
                  </a:schemeClr>
                </a:solidFill>
              </a:rPr>
              <a:t>: Defensa Personal Ciudadana, Intervención Policial Operativa &amp; Combate Cuerpo a Cuerpo Militar</a:t>
            </a:r>
          </a:p>
          <a:p>
            <a:r>
              <a:rPr lang="es-ES" sz="1100" b="1" dirty="0">
                <a:solidFill>
                  <a:schemeClr val="tx1">
                    <a:lumMod val="40000"/>
                    <a:lumOff val="60000"/>
                  </a:schemeClr>
                </a:solidFill>
              </a:rPr>
              <a:t>Defensivas y Fortificaciones</a:t>
            </a:r>
          </a:p>
          <a:p>
            <a:r>
              <a:rPr lang="es-ES" sz="1100" b="1" dirty="0">
                <a:solidFill>
                  <a:schemeClr val="tx1">
                    <a:lumMod val="40000"/>
                    <a:lumOff val="60000"/>
                  </a:schemeClr>
                </a:solidFill>
              </a:rPr>
              <a:t>9. </a:t>
            </a:r>
            <a:r>
              <a:rPr lang="es-ES" sz="1100" b="1" dirty="0">
                <a:solidFill>
                  <a:srgbClr val="99FF33"/>
                </a:solidFill>
              </a:rPr>
              <a:t>NS </a:t>
            </a:r>
            <a:r>
              <a:rPr lang="es-ES" sz="1100" b="1" dirty="0">
                <a:solidFill>
                  <a:schemeClr val="tx1">
                    <a:lumMod val="40000"/>
                    <a:lumOff val="60000"/>
                  </a:schemeClr>
                </a:solidFill>
              </a:rPr>
              <a:t>: Supervivencia Acuática</a:t>
            </a:r>
          </a:p>
          <a:p>
            <a:r>
              <a:rPr lang="es-ES" sz="1100" b="1" dirty="0">
                <a:solidFill>
                  <a:srgbClr val="FFFF00"/>
                </a:solidFill>
              </a:rPr>
              <a:t>OW </a:t>
            </a:r>
            <a:r>
              <a:rPr lang="es-ES" sz="1100" b="1" dirty="0">
                <a:solidFill>
                  <a:schemeClr val="tx1">
                    <a:lumMod val="40000"/>
                    <a:lumOff val="60000"/>
                  </a:schemeClr>
                </a:solidFill>
              </a:rPr>
              <a:t>: Supervivencia Acuática, Salvamento &amp; Rescate Marítimo</a:t>
            </a:r>
          </a:p>
        </p:txBody>
      </p:sp>
      <p:sp>
        <p:nvSpPr>
          <p:cNvPr id="9" name="CuadroTexto 8">
            <a:extLst>
              <a:ext uri="{FF2B5EF4-FFF2-40B4-BE49-F238E27FC236}">
                <a16:creationId xmlns:a16="http://schemas.microsoft.com/office/drawing/2014/main" id="{A5CDB526-C37F-B10F-67B2-13AC2BE67B33}"/>
              </a:ext>
            </a:extLst>
          </p:cNvPr>
          <p:cNvSpPr txBox="1"/>
          <p:nvPr/>
        </p:nvSpPr>
        <p:spPr>
          <a:xfrm>
            <a:off x="226144" y="425743"/>
            <a:ext cx="8977148" cy="861774"/>
          </a:xfrm>
          <a:prstGeom prst="rect">
            <a:avLst/>
          </a:prstGeom>
          <a:noFill/>
        </p:spPr>
        <p:txBody>
          <a:bodyPr wrap="square">
            <a:spAutoFit/>
          </a:bodyPr>
          <a:lstStyle/>
          <a:p>
            <a:r>
              <a:rPr lang="es-ES" sz="1100" b="1" dirty="0">
                <a:solidFill>
                  <a:schemeClr val="tx1">
                    <a:lumMod val="40000"/>
                    <a:lumOff val="60000"/>
                  </a:schemeClr>
                </a:solidFill>
              </a:rPr>
              <a:t>Estos Skills tienen denominaciones en dos ámbitos</a:t>
            </a:r>
          </a:p>
          <a:p>
            <a:r>
              <a:rPr lang="es-ES" sz="1100" b="1" dirty="0">
                <a:solidFill>
                  <a:schemeClr val="tx1">
                    <a:lumMod val="40000"/>
                    <a:lumOff val="60000"/>
                  </a:schemeClr>
                </a:solidFill>
              </a:rPr>
              <a:t>– Supervivencia natural o primitiva, "Nature &amp; Primitive Survival":</a:t>
            </a:r>
            <a:r>
              <a:rPr lang="es-ES" sz="1400" b="1" dirty="0">
                <a:solidFill>
                  <a:schemeClr val="tx1">
                    <a:lumMod val="40000"/>
                    <a:lumOff val="60000"/>
                  </a:schemeClr>
                </a:solidFill>
              </a:rPr>
              <a:t> </a:t>
            </a:r>
            <a:r>
              <a:rPr lang="es-ES" sz="1400" b="1" dirty="0">
                <a:solidFill>
                  <a:srgbClr val="99FF33"/>
                </a:solidFill>
              </a:rPr>
              <a:t>NS</a:t>
            </a:r>
            <a:r>
              <a:rPr lang="es-ES" sz="1400" b="1" dirty="0">
                <a:solidFill>
                  <a:schemeClr val="tx1">
                    <a:lumMod val="40000"/>
                    <a:lumOff val="60000"/>
                  </a:schemeClr>
                </a:solidFill>
              </a:rPr>
              <a:t> </a:t>
            </a:r>
            <a:r>
              <a:rPr lang="es-ES" sz="1100" b="1" dirty="0">
                <a:solidFill>
                  <a:schemeClr val="tx1">
                    <a:lumMod val="40000"/>
                    <a:lumOff val="60000"/>
                  </a:schemeClr>
                </a:solidFill>
              </a:rPr>
              <a:t>Nómada &amp; Survival International </a:t>
            </a:r>
            <a:r>
              <a:rPr lang="es-ES" sz="1100" b="1" dirty="0" err="1">
                <a:solidFill>
                  <a:schemeClr val="tx1">
                    <a:lumMod val="40000"/>
                    <a:lumOff val="60000"/>
                  </a:schemeClr>
                </a:solidFill>
              </a:rPr>
              <a:t>School</a:t>
            </a:r>
            <a:endParaRPr lang="es-ES" sz="1100" b="1" dirty="0">
              <a:solidFill>
                <a:schemeClr val="tx1">
                  <a:lumMod val="40000"/>
                  <a:lumOff val="60000"/>
                </a:schemeClr>
              </a:solidFill>
            </a:endParaRPr>
          </a:p>
          <a:p>
            <a:r>
              <a:rPr lang="es-ES" sz="1100" b="1" dirty="0">
                <a:solidFill>
                  <a:schemeClr val="tx1">
                    <a:lumMod val="40000"/>
                    <a:lumOff val="60000"/>
                  </a:schemeClr>
                </a:solidFill>
              </a:rPr>
              <a:t>– Ampliaciones en el ámbito técnico-táctico, "Technical &amp; Tactical Survival": </a:t>
            </a:r>
            <a:r>
              <a:rPr lang="es-ES" sz="1400" b="1" dirty="0">
                <a:solidFill>
                  <a:srgbClr val="FFFF00"/>
                </a:solidFill>
              </a:rPr>
              <a:t>OW</a:t>
            </a:r>
            <a:r>
              <a:rPr lang="es-ES" sz="1400" b="1" dirty="0">
                <a:solidFill>
                  <a:schemeClr val="tx1">
                    <a:lumMod val="40000"/>
                    <a:lumOff val="60000"/>
                  </a:schemeClr>
                </a:solidFill>
              </a:rPr>
              <a:t> </a:t>
            </a:r>
            <a:r>
              <a:rPr lang="es-ES" sz="1100" b="1" dirty="0">
                <a:solidFill>
                  <a:schemeClr val="tx1">
                    <a:lumMod val="40000"/>
                    <a:lumOff val="60000"/>
                  </a:schemeClr>
                </a:solidFill>
              </a:rPr>
              <a:t>Okami Wander Technical &amp; Tactical International School. Las denominaciones de los Skills son: </a:t>
            </a:r>
          </a:p>
        </p:txBody>
      </p:sp>
      <p:pic>
        <p:nvPicPr>
          <p:cNvPr id="10" name="Imagen 9">
            <a:extLst>
              <a:ext uri="{FF2B5EF4-FFF2-40B4-BE49-F238E27FC236}">
                <a16:creationId xmlns:a16="http://schemas.microsoft.com/office/drawing/2014/main" id="{3B2E148F-A9F8-253C-5490-79B312555FA3}"/>
              </a:ext>
            </a:extLst>
          </p:cNvPr>
          <p:cNvPicPr>
            <a:picLocks noChangeAspect="1"/>
          </p:cNvPicPr>
          <p:nvPr/>
        </p:nvPicPr>
        <p:blipFill>
          <a:blip r:embed="rId3"/>
          <a:stretch>
            <a:fillRect/>
          </a:stretch>
        </p:blipFill>
        <p:spPr>
          <a:xfrm>
            <a:off x="665479" y="2699420"/>
            <a:ext cx="2340519" cy="2387046"/>
          </a:xfrm>
          <a:prstGeom prst="rect">
            <a:avLst/>
          </a:prstGeom>
          <a:effectLst>
            <a:glow rad="139700">
              <a:schemeClr val="accent1">
                <a:alpha val="50000"/>
              </a:schemeClr>
            </a:glow>
            <a:softEdge rad="0"/>
          </a:effectLst>
        </p:spPr>
      </p:pic>
      <p:pic>
        <p:nvPicPr>
          <p:cNvPr id="12" name="Imagen 11" descr="Imagen que contiene interior, tabla, pequeño, silla&#10;&#10;El contenido generado por IA puede ser incorrecto.">
            <a:extLst>
              <a:ext uri="{FF2B5EF4-FFF2-40B4-BE49-F238E27FC236}">
                <a16:creationId xmlns:a16="http://schemas.microsoft.com/office/drawing/2014/main" id="{119B492C-83A0-4E44-34DF-0050D04275B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57175" y="1294665"/>
            <a:ext cx="1052608" cy="1364492"/>
          </a:xfrm>
          <a:prstGeom prst="rect">
            <a:avLst/>
          </a:prstGeom>
        </p:spPr>
      </p:pic>
      <p:pic>
        <p:nvPicPr>
          <p:cNvPr id="14" name="Imagen 13" descr="Imagen que contiene plato, comida, lata, tabla&#10;&#10;El contenido generado por IA puede ser incorrecto.">
            <a:extLst>
              <a:ext uri="{FF2B5EF4-FFF2-40B4-BE49-F238E27FC236}">
                <a16:creationId xmlns:a16="http://schemas.microsoft.com/office/drawing/2014/main" id="{75CFAE2D-F561-A8D5-9968-206CC365D60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4273" y="1379850"/>
            <a:ext cx="1381466" cy="1124623"/>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8CE27D36-FADB-32A4-25A7-BC91BAA04898}"/>
              </a:ext>
            </a:extLst>
          </p:cNvPr>
          <p:cNvPicPr>
            <a:picLocks noChangeAspect="1"/>
          </p:cNvPicPr>
          <p:nvPr/>
        </p:nvPicPr>
        <p:blipFill>
          <a:blip r:embed="rId2"/>
          <a:stretch>
            <a:fillRect/>
          </a:stretch>
        </p:blipFill>
        <p:spPr>
          <a:xfrm>
            <a:off x="0" y="9619"/>
            <a:ext cx="9144000" cy="5124262"/>
          </a:xfrm>
          <a:prstGeom prst="rect">
            <a:avLst/>
          </a:prstGeom>
        </p:spPr>
      </p:pic>
      <p:pic>
        <p:nvPicPr>
          <p:cNvPr id="97" name="image697b977d452ef" descr="image697b977d452f5"/>
          <p:cNvPicPr/>
          <p:nvPr/>
        </p:nvPicPr>
        <p:blipFill>
          <a:blip r:embed="rId3">
            <a:alphaModFix amt="64000"/>
          </a:blip>
          <a:stretch/>
        </p:blipFill>
        <p:spPr>
          <a:xfrm>
            <a:off x="4667191" y="610741"/>
            <a:ext cx="4183803" cy="3821151"/>
          </a:xfrm>
          <a:prstGeom prst="rect">
            <a:avLst/>
          </a:prstGeom>
          <a:noFill/>
          <a:ln w="0">
            <a:noFill/>
          </a:ln>
          <a:effectLst>
            <a:glow rad="127000">
              <a:schemeClr val="accent1">
                <a:alpha val="0"/>
              </a:schemeClr>
            </a:glow>
            <a:softEdge rad="215900"/>
          </a:effectLst>
        </p:spPr>
      </p:pic>
      <p:sp>
        <p:nvSpPr>
          <p:cNvPr id="3" name="CuadroTexto 2">
            <a:extLst>
              <a:ext uri="{FF2B5EF4-FFF2-40B4-BE49-F238E27FC236}">
                <a16:creationId xmlns:a16="http://schemas.microsoft.com/office/drawing/2014/main" id="{1D1AB952-5350-9822-7B24-626406F7EC79}"/>
              </a:ext>
            </a:extLst>
          </p:cNvPr>
          <p:cNvSpPr txBox="1"/>
          <p:nvPr/>
        </p:nvSpPr>
        <p:spPr>
          <a:xfrm>
            <a:off x="98264" y="208610"/>
            <a:ext cx="4473736" cy="4339650"/>
          </a:xfrm>
          <a:prstGeom prst="rect">
            <a:avLst/>
          </a:prstGeom>
          <a:noFill/>
        </p:spPr>
        <p:txBody>
          <a:bodyPr wrap="square">
            <a:spAutoFit/>
          </a:bodyPr>
          <a:lstStyle/>
          <a:p>
            <a:endParaRPr lang="es-ES" sz="1200" b="1" dirty="0">
              <a:solidFill>
                <a:schemeClr val="tx1">
                  <a:lumMod val="40000"/>
                  <a:lumOff val="60000"/>
                </a:schemeClr>
              </a:solidFill>
            </a:endParaRPr>
          </a:p>
          <a:p>
            <a:endParaRPr lang="es-ES" sz="1200" b="1" dirty="0">
              <a:solidFill>
                <a:schemeClr val="tx1">
                  <a:lumMod val="40000"/>
                  <a:lumOff val="60000"/>
                </a:schemeClr>
              </a:solidFill>
            </a:endParaRPr>
          </a:p>
          <a:p>
            <a:r>
              <a:rPr lang="es-ES" sz="1200" b="1" dirty="0">
                <a:solidFill>
                  <a:schemeClr val="tx1">
                    <a:lumMod val="40000"/>
                    <a:lumOff val="60000"/>
                  </a:schemeClr>
                </a:solidFill>
              </a:rPr>
              <a:t>La formación está estructurada en:</a:t>
            </a:r>
          </a:p>
          <a:p>
            <a:endParaRPr lang="es-ES" sz="1200" b="1" dirty="0">
              <a:solidFill>
                <a:schemeClr val="tx1">
                  <a:lumMod val="40000"/>
                  <a:lumOff val="60000"/>
                </a:schemeClr>
              </a:solidFill>
            </a:endParaRPr>
          </a:p>
          <a:p>
            <a:r>
              <a:rPr lang="es-ES" sz="1200" b="1" dirty="0">
                <a:solidFill>
                  <a:schemeClr val="tx1">
                    <a:lumMod val="40000"/>
                    <a:lumOff val="60000"/>
                  </a:schemeClr>
                </a:solidFill>
              </a:rPr>
              <a:t>– Formación Presencial, donde se desarrollarán las prácticas reales, talleres y ejercicios para alcanzar un grado de destreza y habilidad adecuados</a:t>
            </a:r>
          </a:p>
          <a:p>
            <a:endParaRPr lang="es-ES" sz="1200" b="1" dirty="0">
              <a:solidFill>
                <a:schemeClr val="tx1">
                  <a:lumMod val="40000"/>
                  <a:lumOff val="60000"/>
                </a:schemeClr>
              </a:solidFill>
            </a:endParaRPr>
          </a:p>
          <a:p>
            <a:r>
              <a:rPr lang="es-ES" sz="1200" b="1" dirty="0">
                <a:solidFill>
                  <a:schemeClr val="tx1">
                    <a:lumMod val="40000"/>
                    <a:lumOff val="60000"/>
                  </a:schemeClr>
                </a:solidFill>
              </a:rPr>
              <a:t>– Formación a Distancia, que complementa la formación presencial</a:t>
            </a:r>
          </a:p>
          <a:p>
            <a:endParaRPr lang="es-ES" sz="1200" b="1" dirty="0">
              <a:solidFill>
                <a:schemeClr val="tx1">
                  <a:lumMod val="40000"/>
                  <a:lumOff val="60000"/>
                </a:schemeClr>
              </a:solidFill>
            </a:endParaRPr>
          </a:p>
          <a:p>
            <a:r>
              <a:rPr lang="es-ES" sz="1200" b="1" dirty="0">
                <a:solidFill>
                  <a:schemeClr val="tx1">
                    <a:lumMod val="40000"/>
                    <a:lumOff val="60000"/>
                  </a:schemeClr>
                </a:solidFill>
              </a:rPr>
              <a:t>– Formación Mixta. Por la eficacia que conlleva, este modelo será el más habitual. Forman parte de este grupo todos los Cursos de Levels. No obstante, las Modalidades Presencial y a Distancia son complementarios entre sí, facilitando la continuidad formativa en el tiempo, también SON INDEPENDIENTES, pudiendo hacer solo los Cursos presenciales, solo a distancia o ambos</a:t>
            </a:r>
          </a:p>
          <a:p>
            <a:endParaRPr lang="es-ES" sz="1200" b="1" dirty="0">
              <a:solidFill>
                <a:schemeClr val="tx1">
                  <a:lumMod val="40000"/>
                  <a:lumOff val="60000"/>
                </a:schemeClr>
              </a:solidFill>
            </a:endParaRPr>
          </a:p>
          <a:p>
            <a:r>
              <a:rPr lang="es-ES" sz="1200" b="1" dirty="0">
                <a:solidFill>
                  <a:schemeClr val="tx1">
                    <a:lumMod val="40000"/>
                    <a:lumOff val="60000"/>
                  </a:schemeClr>
                </a:solidFill>
              </a:rPr>
              <a:t>No obstante, deberán haberse superado las Modalidades Presencial y a Distancia para poder acceder a la Certificación de SIWA </a:t>
            </a:r>
            <a:r>
              <a:rPr lang="es-ES" sz="1200" b="1" dirty="0" err="1">
                <a:solidFill>
                  <a:schemeClr val="tx1">
                    <a:lumMod val="40000"/>
                    <a:lumOff val="60000"/>
                  </a:schemeClr>
                </a:solidFill>
              </a:rPr>
              <a:t>Start</a:t>
            </a:r>
            <a:r>
              <a:rPr lang="es-ES" sz="1200" b="1" dirty="0">
                <a:solidFill>
                  <a:schemeClr val="tx1">
                    <a:lumMod val="40000"/>
                    <a:lumOff val="60000"/>
                  </a:schemeClr>
                </a:solidFill>
              </a:rPr>
              <a:t> Instructor</a:t>
            </a:r>
          </a:p>
          <a:p>
            <a:endParaRPr lang="es-ES" sz="1200" b="1" dirty="0">
              <a:solidFill>
                <a:schemeClr val="tx1">
                  <a:lumMod val="40000"/>
                  <a:lumOff val="60000"/>
                </a:schemeClr>
              </a:solidFill>
            </a:endParaRPr>
          </a:p>
        </p:txBody>
      </p:sp>
      <p:sp>
        <p:nvSpPr>
          <p:cNvPr id="4" name="4 CuadroTexto">
            <a:extLst>
              <a:ext uri="{FF2B5EF4-FFF2-40B4-BE49-F238E27FC236}">
                <a16:creationId xmlns:a16="http://schemas.microsoft.com/office/drawing/2014/main" id="{1A1FB7C8-FEE5-9F78-6DC3-EEDB1FCF69A8}"/>
              </a:ext>
            </a:extLst>
          </p:cNvPr>
          <p:cNvSpPr txBox="1"/>
          <p:nvPr/>
        </p:nvSpPr>
        <p:spPr>
          <a:xfrm>
            <a:off x="855722" y="27305"/>
            <a:ext cx="7242175" cy="1046440"/>
          </a:xfrm>
          <a:prstGeom prst="rect">
            <a:avLst/>
          </a:prstGeom>
          <a:noFill/>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600" b="1" kern="1200" dirty="0">
                <a:solidFill>
                  <a:srgbClr val="C00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sz="2600" b="1" kern="1200" dirty="0">
                <a:solidFill>
                  <a:schemeClr val="tx1">
                    <a:lumMod val="60000"/>
                    <a:lumOff val="40000"/>
                  </a:schemeClr>
                </a:solidFill>
                <a:effectLst/>
                <a:latin typeface="Berlin Sans FB Demi" panose="020E0802020502020306" pitchFamily="34" charset="0"/>
                <a:ea typeface="Microsoft Sans Serif" panose="020B0604020202020204" pitchFamily="34" charset="0"/>
                <a:cs typeface="Times New Roman" panose="02020603050405020304" pitchFamily="18" charset="0"/>
              </a:rPr>
              <a:t>Contenidos &amp; Procedi</a:t>
            </a:r>
            <a:r>
              <a:rPr lang="en-US" sz="2600" b="1" dirty="0">
                <a:solidFill>
                  <a:schemeClr val="tx1">
                    <a:lumMod val="60000"/>
                    <a:lumOff val="40000"/>
                  </a:schemeClr>
                </a:solidFill>
                <a:latin typeface="Berlin Sans FB Demi" panose="020E0802020502020306" pitchFamily="34" charset="0"/>
                <a:ea typeface="Microsoft Sans Serif" panose="020B0604020202020204" pitchFamily="34" charset="0"/>
                <a:cs typeface="Times New Roman" panose="02020603050405020304" pitchFamily="18" charset="0"/>
              </a:rPr>
              <a:t>mientos</a:t>
            </a:r>
            <a:r>
              <a:rPr lang="en-US" sz="2600" b="1" kern="1200" dirty="0">
                <a:solidFill>
                  <a:schemeClr val="tx1">
                    <a:lumMod val="60000"/>
                    <a:lumOff val="40000"/>
                  </a:schemeClr>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chemeClr val="tx1">
                  <a:lumMod val="60000"/>
                  <a:lumOff val="40000"/>
                </a:schemeClr>
              </a:solidFill>
              <a:effectLst/>
              <a:latin typeface="Microsoft Sans Serif" panose="020B0604020202020204" pitchFamily="34" charset="0"/>
              <a:ea typeface="Microsoft Sans Serif" panose="020B0604020202020204" pitchFamily="34" charset="0"/>
            </a:endParaRPr>
          </a:p>
          <a:p>
            <a:pPr algn="ctr">
              <a:buNone/>
            </a:pPr>
            <a:r>
              <a:rPr lang="en-US" sz="3600" b="1" kern="1200" dirty="0">
                <a:solidFill>
                  <a:srgbClr val="000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effectLst/>
              <a:latin typeface="Microsoft Sans Serif" panose="020B0604020202020204" pitchFamily="34" charset="0"/>
              <a:ea typeface="Microsoft Sans Serif" panose="020B0604020202020204" pitchFamily="34" charset="0"/>
            </a:endParaRPr>
          </a:p>
        </p:txBody>
      </p:sp>
      <p:sp>
        <p:nvSpPr>
          <p:cNvPr id="6" name="CuadroTexto 5">
            <a:extLst>
              <a:ext uri="{FF2B5EF4-FFF2-40B4-BE49-F238E27FC236}">
                <a16:creationId xmlns:a16="http://schemas.microsoft.com/office/drawing/2014/main" id="{2F6592DC-7D24-9B39-F045-654C4CFAFB2B}"/>
              </a:ext>
            </a:extLst>
          </p:cNvPr>
          <p:cNvSpPr txBox="1"/>
          <p:nvPr/>
        </p:nvSpPr>
        <p:spPr>
          <a:xfrm>
            <a:off x="197815" y="4431892"/>
            <a:ext cx="8748370" cy="577081"/>
          </a:xfrm>
          <a:prstGeom prst="rect">
            <a:avLst/>
          </a:prstGeom>
          <a:noFill/>
        </p:spPr>
        <p:txBody>
          <a:bodyPr wrap="square">
            <a:spAutoFit/>
          </a:bodyPr>
          <a:lstStyle/>
          <a:p>
            <a:r>
              <a:rPr kumimoji="0" lang="es-ES" sz="1050" b="1" i="0" u="none" strike="noStrike" kern="1200" cap="none" spc="0" normalizeH="0" baseline="0" noProof="0" dirty="0">
                <a:ln>
                  <a:noFill/>
                </a:ln>
                <a:solidFill>
                  <a:srgbClr val="D3DC84">
                    <a:lumMod val="40000"/>
                    <a:lumOff val="60000"/>
                  </a:srgbClr>
                </a:solidFill>
                <a:effectLst/>
                <a:uLnTx/>
                <a:uFillTx/>
                <a:latin typeface="Arial"/>
                <a:ea typeface="+mn-ea"/>
                <a:cs typeface="+mn-cs"/>
              </a:rPr>
              <a:t>* </a:t>
            </a:r>
            <a:r>
              <a:rPr kumimoji="0" lang="es-ES" sz="1050" b="1" i="0" u="none" strike="noStrike" kern="1200" cap="none" spc="0" normalizeH="0" baseline="0" noProof="0" dirty="0">
                <a:ln>
                  <a:noFill/>
                </a:ln>
                <a:solidFill>
                  <a:srgbClr val="FFFF00"/>
                </a:solidFill>
                <a:effectLst/>
                <a:uLnTx/>
                <a:uFillTx/>
                <a:latin typeface="Arial"/>
                <a:ea typeface="+mn-ea"/>
                <a:cs typeface="+mn-cs"/>
              </a:rPr>
              <a:t>Además, existen temarios específicos incluidos y no incluidos en este índice para sectores profesionales (seguridad, fuerzas armadas y otros profesionales expuestos a riesgos específicos) donde se presentan condiciones especiales que solo les afectan a ellos y que incluye una formación especial y restringida para estos colectivos</a:t>
            </a:r>
            <a:endParaRPr lang="es-ES" sz="10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3BFA6651-B815-25CC-6AB3-831CCA3A5101}"/>
              </a:ext>
            </a:extLst>
          </p:cNvPr>
          <p:cNvPicPr>
            <a:picLocks noChangeAspect="1"/>
          </p:cNvPicPr>
          <p:nvPr/>
        </p:nvPicPr>
        <p:blipFill>
          <a:blip r:embed="rId2"/>
          <a:stretch>
            <a:fillRect/>
          </a:stretch>
        </p:blipFill>
        <p:spPr>
          <a:xfrm>
            <a:off x="0" y="9619"/>
            <a:ext cx="9144000" cy="5124262"/>
          </a:xfrm>
          <a:prstGeom prst="rect">
            <a:avLst/>
          </a:prstGeom>
        </p:spPr>
      </p:pic>
      <p:pic>
        <p:nvPicPr>
          <p:cNvPr id="4" name="Imagen 3">
            <a:extLst>
              <a:ext uri="{FF2B5EF4-FFF2-40B4-BE49-F238E27FC236}">
                <a16:creationId xmlns:a16="http://schemas.microsoft.com/office/drawing/2014/main" id="{F137468C-C12B-0B64-3307-922233CB6F05}"/>
              </a:ext>
            </a:extLst>
          </p:cNvPr>
          <p:cNvPicPr>
            <a:picLocks noChangeAspect="1"/>
          </p:cNvPicPr>
          <p:nvPr/>
        </p:nvPicPr>
        <p:blipFill>
          <a:blip r:embed="rId3"/>
          <a:stretch>
            <a:fillRect/>
          </a:stretch>
        </p:blipFill>
        <p:spPr>
          <a:xfrm>
            <a:off x="2261415" y="145144"/>
            <a:ext cx="4621169" cy="426757"/>
          </a:xfrm>
          <a:prstGeom prst="rect">
            <a:avLst/>
          </a:prstGeom>
        </p:spPr>
      </p:pic>
      <p:sp>
        <p:nvSpPr>
          <p:cNvPr id="7" name="CuadroTexto 6">
            <a:extLst>
              <a:ext uri="{FF2B5EF4-FFF2-40B4-BE49-F238E27FC236}">
                <a16:creationId xmlns:a16="http://schemas.microsoft.com/office/drawing/2014/main" id="{15800C82-E6FC-E94F-4A40-8A7266EF3EBE}"/>
              </a:ext>
            </a:extLst>
          </p:cNvPr>
          <p:cNvSpPr txBox="1"/>
          <p:nvPr/>
        </p:nvSpPr>
        <p:spPr>
          <a:xfrm>
            <a:off x="202918" y="641800"/>
            <a:ext cx="8738164" cy="4339650"/>
          </a:xfrm>
          <a:prstGeom prst="rect">
            <a:avLst/>
          </a:prstGeom>
          <a:noFill/>
        </p:spPr>
        <p:txBody>
          <a:bodyPr wrap="square">
            <a:spAutoFit/>
          </a:bodyPr>
          <a:lstStyle/>
          <a:p>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Para poderlos analizar con mayor profundidad debe accederse al Programa Detallado</a:t>
            </a:r>
          </a:p>
          <a:p>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Se incluyen las denominaciones de cada Skill tanto en el Programa Nómada (en rojo) como en el Programa Okami Wander (negro)</a:t>
            </a:r>
          </a:p>
          <a:p>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endParaRPr lang="es-ES" sz="1200" b="1" dirty="0">
              <a:solidFill>
                <a:srgbClr val="D3DC84">
                  <a:lumMod val="40000"/>
                  <a:lumOff val="60000"/>
                </a:srgbClr>
              </a:solidFill>
              <a:latin typeface="Arial"/>
            </a:endParaRPr>
          </a:p>
          <a:p>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endParaRPr lang="es-ES" sz="1200" b="1" dirty="0">
              <a:solidFill>
                <a:srgbClr val="D3DC84">
                  <a:lumMod val="40000"/>
                  <a:lumOff val="60000"/>
                </a:srgbClr>
              </a:solidFill>
              <a:latin typeface="Arial"/>
            </a:endParaRPr>
          </a:p>
          <a:p>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endParaRPr lang="es-ES" sz="1200" b="1" dirty="0">
              <a:solidFill>
                <a:srgbClr val="D3DC84">
                  <a:lumMod val="40000"/>
                  <a:lumOff val="60000"/>
                </a:srgbClr>
              </a:solidFill>
              <a:latin typeface="Arial"/>
            </a:endParaRPr>
          </a:p>
          <a:p>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endParaRPr lang="es-ES" sz="1200" b="1" dirty="0">
              <a:solidFill>
                <a:srgbClr val="D3DC84">
                  <a:lumMod val="40000"/>
                  <a:lumOff val="60000"/>
                </a:srgbClr>
              </a:solidFill>
              <a:latin typeface="Arial"/>
            </a:endParaRPr>
          </a:p>
          <a:p>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endParaRPr lang="es-ES" sz="1200" b="1" dirty="0">
              <a:solidFill>
                <a:srgbClr val="D3DC84">
                  <a:lumMod val="40000"/>
                  <a:lumOff val="60000"/>
                </a:srgbClr>
              </a:solidFill>
              <a:latin typeface="Arial"/>
            </a:endParaRPr>
          </a:p>
          <a:p>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endParaRPr lang="es-ES" sz="1200" b="1" dirty="0">
              <a:solidFill>
                <a:srgbClr val="D3DC84">
                  <a:lumMod val="40000"/>
                  <a:lumOff val="60000"/>
                </a:srgbClr>
              </a:solidFill>
              <a:latin typeface="Arial"/>
            </a:endParaRPr>
          </a:p>
          <a:p>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endParaRPr lang="es-ES" sz="1200" b="1" dirty="0">
              <a:solidFill>
                <a:srgbClr val="D3DC84">
                  <a:lumMod val="40000"/>
                  <a:lumOff val="60000"/>
                </a:srgbClr>
              </a:solidFill>
              <a:latin typeface="Arial"/>
            </a:endParaRPr>
          </a:p>
          <a:p>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r>
              <a:rPr lang="es-ES" sz="1200" b="1" dirty="0">
                <a:solidFill>
                  <a:srgbClr val="D3DC84">
                    <a:lumMod val="40000"/>
                    <a:lumOff val="60000"/>
                  </a:srgbClr>
                </a:solidFill>
                <a:latin typeface="Arial"/>
              </a:rPr>
              <a:t>* </a:t>
            </a:r>
            <a:r>
              <a:rPr kumimoji="0" lang="es-ES" sz="1200" b="1" i="0" u="none" strike="noStrike" kern="1200" cap="none" spc="0" normalizeH="0" baseline="0" noProof="0" dirty="0">
                <a:ln>
                  <a:noFill/>
                </a:ln>
                <a:solidFill>
                  <a:srgbClr val="FFFF00"/>
                </a:solidFill>
                <a:effectLst/>
                <a:uLnTx/>
                <a:uFillTx/>
                <a:latin typeface="Arial"/>
                <a:ea typeface="+mn-ea"/>
                <a:cs typeface="+mn-cs"/>
              </a:rPr>
              <a:t>En todos los Skills excepto en el Skill 8 Defensa Personal Ciudadana, el curso presencial consiste en la puesta en práctica de todo o parte de los contenidos del curso a distancia. El Skill 8 tiene una estructura diferente, y el curso presencial incluye muchos contenidos que no se tratan en el curso a distancia</a:t>
            </a:r>
          </a:p>
          <a:p>
            <a:r>
              <a:rPr kumimoji="0" lang="es-ES" sz="1200" b="1" i="0" u="none" strike="noStrike" kern="1200" cap="none" spc="0" normalizeH="0" baseline="0" noProof="0" dirty="0">
                <a:ln>
                  <a:noFill/>
                </a:ln>
                <a:solidFill>
                  <a:srgbClr val="FFFF00"/>
                </a:solidFill>
                <a:effectLst/>
                <a:uLnTx/>
                <a:uFillTx/>
                <a:latin typeface="Arial"/>
                <a:ea typeface="+mn-ea"/>
                <a:cs typeface="+mn-cs"/>
              </a:rPr>
              <a:t> </a:t>
            </a:r>
            <a:endParaRPr lang="es-ES" dirty="0">
              <a:solidFill>
                <a:srgbClr val="FFFF00"/>
              </a:solidFill>
            </a:endParaRPr>
          </a:p>
        </p:txBody>
      </p:sp>
      <p:pic>
        <p:nvPicPr>
          <p:cNvPr id="9" name="Imagen 8">
            <a:extLst>
              <a:ext uri="{FF2B5EF4-FFF2-40B4-BE49-F238E27FC236}">
                <a16:creationId xmlns:a16="http://schemas.microsoft.com/office/drawing/2014/main" id="{0C9A04F7-2035-D79F-73E0-2C1478ED522D}"/>
              </a:ext>
            </a:extLst>
          </p:cNvPr>
          <p:cNvPicPr>
            <a:picLocks noChangeAspect="1"/>
          </p:cNvPicPr>
          <p:nvPr/>
        </p:nvPicPr>
        <p:blipFill>
          <a:blip r:embed="rId4"/>
          <a:stretch>
            <a:fillRect/>
          </a:stretch>
        </p:blipFill>
        <p:spPr>
          <a:xfrm>
            <a:off x="2843552" y="1563267"/>
            <a:ext cx="6078936" cy="720953"/>
          </a:xfrm>
          <a:prstGeom prst="rect">
            <a:avLst/>
          </a:prstGeom>
          <a:effectLst>
            <a:softEdge rad="38100"/>
          </a:effectLst>
        </p:spPr>
      </p:pic>
      <p:pic>
        <p:nvPicPr>
          <p:cNvPr id="10" name="Imagen 9">
            <a:extLst>
              <a:ext uri="{FF2B5EF4-FFF2-40B4-BE49-F238E27FC236}">
                <a16:creationId xmlns:a16="http://schemas.microsoft.com/office/drawing/2014/main" id="{61586A0F-14C8-91D1-6E8A-8288F2B9B1B7}"/>
              </a:ext>
            </a:extLst>
          </p:cNvPr>
          <p:cNvPicPr>
            <a:picLocks noChangeAspect="1"/>
          </p:cNvPicPr>
          <p:nvPr/>
        </p:nvPicPr>
        <p:blipFill>
          <a:blip r:embed="rId5"/>
          <a:stretch>
            <a:fillRect/>
          </a:stretch>
        </p:blipFill>
        <p:spPr>
          <a:xfrm rot="19594263">
            <a:off x="-148981" y="1913120"/>
            <a:ext cx="2504240" cy="1317259"/>
          </a:xfrm>
          <a:prstGeom prst="rect">
            <a:avLst/>
          </a:prstGeom>
        </p:spPr>
      </p:pic>
      <p:pic>
        <p:nvPicPr>
          <p:cNvPr id="11" name="Imagen 10">
            <a:extLst>
              <a:ext uri="{FF2B5EF4-FFF2-40B4-BE49-F238E27FC236}">
                <a16:creationId xmlns:a16="http://schemas.microsoft.com/office/drawing/2014/main" id="{E219BC25-5FCA-5AF9-78F6-94EBE93A87F5}"/>
              </a:ext>
            </a:extLst>
          </p:cNvPr>
          <p:cNvPicPr>
            <a:picLocks noChangeAspect="1"/>
          </p:cNvPicPr>
          <p:nvPr/>
        </p:nvPicPr>
        <p:blipFill>
          <a:blip r:embed="rId6">
            <a:grayscl/>
          </a:blip>
          <a:stretch>
            <a:fillRect/>
          </a:stretch>
        </p:blipFill>
        <p:spPr>
          <a:xfrm>
            <a:off x="2843552" y="2671891"/>
            <a:ext cx="6066953" cy="720953"/>
          </a:xfrm>
          <a:prstGeom prst="rect">
            <a:avLst/>
          </a:prstGeom>
          <a:effectLst>
            <a:softEdge rad="38100"/>
          </a:effectLst>
        </p:spPr>
      </p:pic>
      <p:sp>
        <p:nvSpPr>
          <p:cNvPr id="15" name="CuadroTexto 14">
            <a:extLst>
              <a:ext uri="{FF2B5EF4-FFF2-40B4-BE49-F238E27FC236}">
                <a16:creationId xmlns:a16="http://schemas.microsoft.com/office/drawing/2014/main" id="{470331F2-7FFD-7618-BAB9-84C4C8D66A4B}"/>
              </a:ext>
            </a:extLst>
          </p:cNvPr>
          <p:cNvSpPr txBox="1"/>
          <p:nvPr/>
        </p:nvSpPr>
        <p:spPr>
          <a:xfrm>
            <a:off x="2744346" y="2293591"/>
            <a:ext cx="4624038" cy="369332"/>
          </a:xfrm>
          <a:prstGeom prst="rect">
            <a:avLst/>
          </a:prstGeom>
          <a:noFill/>
        </p:spPr>
        <p:txBody>
          <a:bodyPr wrap="square">
            <a:spAutoFit/>
          </a:bodyPr>
          <a:lstStyle/>
          <a:p>
            <a:r>
              <a:rPr lang="en-US" b="1" dirty="0">
                <a:solidFill>
                  <a:schemeClr val="bg1"/>
                </a:solidFill>
                <a:highlight>
                  <a:srgbClr val="808080"/>
                </a:highlight>
                <a:latin typeface="Savate Light"/>
                <a:ea typeface="Savate Light"/>
                <a:cs typeface="+mj-cs"/>
              </a:rPr>
              <a:t>OKAMI WANDER</a:t>
            </a:r>
            <a:endParaRPr lang="es-ES" b="1" dirty="0">
              <a:solidFill>
                <a:schemeClr val="bg1"/>
              </a:solidFill>
              <a:highlight>
                <a:srgbClr val="808080"/>
              </a:highlight>
            </a:endParaRPr>
          </a:p>
        </p:txBody>
      </p:sp>
      <p:sp>
        <p:nvSpPr>
          <p:cNvPr id="16" name="CuadroTexto 15">
            <a:extLst>
              <a:ext uri="{FF2B5EF4-FFF2-40B4-BE49-F238E27FC236}">
                <a16:creationId xmlns:a16="http://schemas.microsoft.com/office/drawing/2014/main" id="{7A1422E1-6A2D-6A3D-23D2-54B57B19FD48}"/>
              </a:ext>
            </a:extLst>
          </p:cNvPr>
          <p:cNvSpPr txBox="1"/>
          <p:nvPr/>
        </p:nvSpPr>
        <p:spPr>
          <a:xfrm>
            <a:off x="2744346" y="1175596"/>
            <a:ext cx="4378328" cy="369332"/>
          </a:xfrm>
          <a:prstGeom prst="rect">
            <a:avLst/>
          </a:prstGeom>
          <a:noFill/>
        </p:spPr>
        <p:txBody>
          <a:bodyPr wrap="square">
            <a:spAutoFit/>
          </a:bodyPr>
          <a:lstStyle/>
          <a:p>
            <a:r>
              <a:rPr kumimoji="0" lang="en-US" b="1" i="0" u="none" strike="noStrike" kern="1200" cap="none" spc="0" normalizeH="0" baseline="0" noProof="0" dirty="0">
                <a:ln>
                  <a:noFill/>
                </a:ln>
                <a:solidFill>
                  <a:srgbClr val="FF0000"/>
                </a:solidFill>
                <a:highlight>
                  <a:srgbClr val="808080"/>
                </a:highlight>
                <a:uLnTx/>
                <a:uFillTx/>
                <a:latin typeface="Savate Light"/>
                <a:ea typeface="Savate Light"/>
                <a:cs typeface="+mj-cs"/>
              </a:rPr>
              <a:t>NOMADA</a:t>
            </a:r>
            <a:endParaRPr lang="es-ES" b="1" dirty="0">
              <a:solidFill>
                <a:srgbClr val="FF0000"/>
              </a:solidFill>
              <a:highlight>
                <a:srgbClr val="808080"/>
              </a:highlight>
            </a:endParaRPr>
          </a:p>
        </p:txBody>
      </p:sp>
      <p:pic>
        <p:nvPicPr>
          <p:cNvPr id="17" name="Imagen 16">
            <a:extLst>
              <a:ext uri="{FF2B5EF4-FFF2-40B4-BE49-F238E27FC236}">
                <a16:creationId xmlns:a16="http://schemas.microsoft.com/office/drawing/2014/main" id="{CC7E8617-D8F3-36F9-700A-194994C51302}"/>
              </a:ext>
            </a:extLst>
          </p:cNvPr>
          <p:cNvPicPr>
            <a:picLocks noChangeAspect="1"/>
          </p:cNvPicPr>
          <p:nvPr/>
        </p:nvPicPr>
        <p:blipFill>
          <a:blip r:embed="rId7"/>
          <a:stretch>
            <a:fillRect/>
          </a:stretch>
        </p:blipFill>
        <p:spPr>
          <a:xfrm>
            <a:off x="1895480" y="1630747"/>
            <a:ext cx="848865" cy="694868"/>
          </a:xfrm>
          <a:prstGeom prst="rect">
            <a:avLst/>
          </a:prstGeom>
        </p:spPr>
      </p:pic>
      <p:pic>
        <p:nvPicPr>
          <p:cNvPr id="18" name="Imagen 17">
            <a:extLst>
              <a:ext uri="{FF2B5EF4-FFF2-40B4-BE49-F238E27FC236}">
                <a16:creationId xmlns:a16="http://schemas.microsoft.com/office/drawing/2014/main" id="{C89FC515-5FE1-75F9-8B7C-8CBB85B4A23E}"/>
              </a:ext>
            </a:extLst>
          </p:cNvPr>
          <p:cNvPicPr>
            <a:picLocks noChangeAspect="1"/>
          </p:cNvPicPr>
          <p:nvPr/>
        </p:nvPicPr>
        <p:blipFill>
          <a:blip r:embed="rId8"/>
          <a:stretch>
            <a:fillRect/>
          </a:stretch>
        </p:blipFill>
        <p:spPr>
          <a:xfrm>
            <a:off x="2003356" y="2571750"/>
            <a:ext cx="710413" cy="919842"/>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2736D842-7F41-A7F0-D726-CCC453B7D877}"/>
              </a:ext>
            </a:extLst>
          </p:cNvPr>
          <p:cNvPicPr>
            <a:picLocks noChangeAspect="1"/>
          </p:cNvPicPr>
          <p:nvPr/>
        </p:nvPicPr>
        <p:blipFill>
          <a:blip r:embed="rId2"/>
          <a:stretch>
            <a:fillRect/>
          </a:stretch>
        </p:blipFill>
        <p:spPr>
          <a:xfrm>
            <a:off x="0" y="0"/>
            <a:ext cx="9144000" cy="5124262"/>
          </a:xfrm>
          <a:prstGeom prst="rect">
            <a:avLst/>
          </a:prstGeom>
        </p:spPr>
      </p:pic>
      <p:sp>
        <p:nvSpPr>
          <p:cNvPr id="8" name="CuadroTexto 7">
            <a:extLst>
              <a:ext uri="{FF2B5EF4-FFF2-40B4-BE49-F238E27FC236}">
                <a16:creationId xmlns:a16="http://schemas.microsoft.com/office/drawing/2014/main" id="{DE981EA6-8315-E18C-B9AA-67D5BE61BB06}"/>
              </a:ext>
            </a:extLst>
          </p:cNvPr>
          <p:cNvSpPr txBox="1"/>
          <p:nvPr/>
        </p:nvSpPr>
        <p:spPr>
          <a:xfrm>
            <a:off x="345753" y="2223906"/>
            <a:ext cx="5635082" cy="298543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 Evaluación de la situación, protocolo de actuación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1.1. Supervivencia real y supervivencia controlada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1.2. Protocolo de actuación PAS (Proteger, Alertar, Socorrer)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1.3. Evaluación de la situación, amenazas y recursos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2. Psicología de la supervivencia, roles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2.1. Gestión del estrés, el miedo, el pánico y la soledad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2.2. Roles que se dan en situaciones de supervivencia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2.3. Designación de un líder y sus cometidos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3. La inteligencia como herramienta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3.1. Herramientas para desarrollar la capacidad de sobrevivir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4. Anillos de Seguridad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4.1. Anillo 1. Campamento base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4.2. Anillo 2. Búsqueda de recursos primarios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4.3. Anillo 3. Exploración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4.4. Anillo 4. Terreno externo al anillo 3</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pic>
        <p:nvPicPr>
          <p:cNvPr id="9" name="Imagen 8">
            <a:extLst>
              <a:ext uri="{FF2B5EF4-FFF2-40B4-BE49-F238E27FC236}">
                <a16:creationId xmlns:a16="http://schemas.microsoft.com/office/drawing/2014/main" id="{306093F1-C04B-52CF-7060-6F32EF07F8A7}"/>
              </a:ext>
            </a:extLst>
          </p:cNvPr>
          <p:cNvPicPr>
            <a:picLocks noChangeAspect="1"/>
          </p:cNvPicPr>
          <p:nvPr/>
        </p:nvPicPr>
        <p:blipFill>
          <a:blip r:embed="rId3"/>
          <a:stretch>
            <a:fillRect/>
          </a:stretch>
        </p:blipFill>
        <p:spPr>
          <a:xfrm>
            <a:off x="2542227" y="142511"/>
            <a:ext cx="3438608" cy="358581"/>
          </a:xfrm>
          <a:prstGeom prst="rect">
            <a:avLst/>
          </a:prstGeom>
          <a:scene3d>
            <a:camera prst="orthographicFront"/>
            <a:lightRig rig="threePt" dir="t"/>
          </a:scene3d>
          <a:sp3d>
            <a:bevelT w="114300" prst="artDeco"/>
          </a:sp3d>
        </p:spPr>
      </p:pic>
      <p:pic>
        <p:nvPicPr>
          <p:cNvPr id="10" name="Imagen 9">
            <a:extLst>
              <a:ext uri="{FF2B5EF4-FFF2-40B4-BE49-F238E27FC236}">
                <a16:creationId xmlns:a16="http://schemas.microsoft.com/office/drawing/2014/main" id="{D3A0D81B-150E-7585-AEFA-97CB2BD395B6}"/>
              </a:ext>
            </a:extLst>
          </p:cNvPr>
          <p:cNvPicPr>
            <a:picLocks noChangeAspect="1"/>
          </p:cNvPicPr>
          <p:nvPr/>
        </p:nvPicPr>
        <p:blipFill>
          <a:blip r:embed="rId4"/>
          <a:stretch>
            <a:fillRect/>
          </a:stretch>
        </p:blipFill>
        <p:spPr>
          <a:xfrm>
            <a:off x="4010038" y="567408"/>
            <a:ext cx="615302" cy="196897"/>
          </a:xfrm>
          <a:prstGeom prst="rect">
            <a:avLst/>
          </a:prstGeom>
          <a:effectLst>
            <a:glow rad="127000">
              <a:schemeClr val="accent1"/>
            </a:glow>
            <a:softEdge rad="0"/>
          </a:effectLst>
        </p:spPr>
      </p:pic>
      <p:pic>
        <p:nvPicPr>
          <p:cNvPr id="11" name="Imagen 10">
            <a:extLst>
              <a:ext uri="{FF2B5EF4-FFF2-40B4-BE49-F238E27FC236}">
                <a16:creationId xmlns:a16="http://schemas.microsoft.com/office/drawing/2014/main" id="{39CFB0B5-D371-71D6-3280-2E0AADB1718D}"/>
              </a:ext>
            </a:extLst>
          </p:cNvPr>
          <p:cNvPicPr>
            <a:picLocks noChangeAspect="1"/>
          </p:cNvPicPr>
          <p:nvPr/>
        </p:nvPicPr>
        <p:blipFill>
          <a:blip r:embed="rId5">
            <a:extLst>
              <a:ext uri="{BEBA8EAE-BF5A-486C-A8C5-ECC9F3942E4B}">
                <a14:imgProps xmlns:a14="http://schemas.microsoft.com/office/drawing/2010/main">
                  <a14:imgLayer r:embed="rId6">
                    <a14:imgEffect>
                      <a14:sharpenSoften amount="50000"/>
                    </a14:imgEffect>
                    <a14:imgEffect>
                      <a14:colorTemperature colorTemp="4700"/>
                    </a14:imgEffect>
                    <a14:imgEffect>
                      <a14:saturation sat="400000"/>
                    </a14:imgEffect>
                    <a14:imgEffect>
                      <a14:brightnessContrast bright="40000" contrast="-40000"/>
                    </a14:imgEffect>
                  </a14:imgLayer>
                </a14:imgProps>
              </a:ext>
            </a:extLst>
          </a:blip>
          <a:stretch>
            <a:fillRect/>
          </a:stretch>
        </p:blipFill>
        <p:spPr>
          <a:xfrm>
            <a:off x="2132512" y="849382"/>
            <a:ext cx="4422274" cy="214275"/>
          </a:xfrm>
          <a:prstGeom prst="rect">
            <a:avLst/>
          </a:prstGeom>
          <a:effectLst>
            <a:glow rad="38100">
              <a:schemeClr val="accent1">
                <a:alpha val="94000"/>
              </a:schemeClr>
            </a:glow>
            <a:softEdge rad="0"/>
          </a:effectLst>
        </p:spPr>
      </p:pic>
      <p:pic>
        <p:nvPicPr>
          <p:cNvPr id="12" name="Imagen 11">
            <a:extLst>
              <a:ext uri="{FF2B5EF4-FFF2-40B4-BE49-F238E27FC236}">
                <a16:creationId xmlns:a16="http://schemas.microsoft.com/office/drawing/2014/main" id="{A1D06942-D110-DA32-99A7-163251A4CCC5}"/>
              </a:ext>
            </a:extLst>
          </p:cNvPr>
          <p:cNvPicPr>
            <a:picLocks noChangeAspect="1"/>
          </p:cNvPicPr>
          <p:nvPr/>
        </p:nvPicPr>
        <p:blipFill>
          <a:blip r:embed="rId7">
            <a:biLevel thresh="25000"/>
            <a:extLst>
              <a:ext uri="{BEBA8EAE-BF5A-486C-A8C5-ECC9F3942E4B}">
                <a14:imgProps xmlns:a14="http://schemas.microsoft.com/office/drawing/2010/main">
                  <a14:imgLayer r:embed="rId8">
                    <a14:imgEffect>
                      <a14:colorTemperature colorTemp="11200"/>
                    </a14:imgEffect>
                  </a14:imgLayer>
                </a14:imgProps>
              </a:ext>
            </a:extLst>
          </a:blip>
          <a:stretch>
            <a:fillRect/>
          </a:stretch>
        </p:blipFill>
        <p:spPr>
          <a:xfrm>
            <a:off x="495296" y="1178915"/>
            <a:ext cx="4462658" cy="220784"/>
          </a:xfrm>
          <a:prstGeom prst="rect">
            <a:avLst/>
          </a:prstGeom>
          <a:effectLst>
            <a:glow rad="76200">
              <a:schemeClr val="accent1"/>
            </a:glow>
          </a:effectLst>
        </p:spPr>
      </p:pic>
      <p:pic>
        <p:nvPicPr>
          <p:cNvPr id="13" name="Imagen 12">
            <a:extLst>
              <a:ext uri="{FF2B5EF4-FFF2-40B4-BE49-F238E27FC236}">
                <a16:creationId xmlns:a16="http://schemas.microsoft.com/office/drawing/2014/main" id="{A0700BDA-1C2C-0336-5A7D-1D7B92BD808D}"/>
              </a:ext>
            </a:extLst>
          </p:cNvPr>
          <p:cNvPicPr>
            <a:picLocks noChangeAspect="1"/>
          </p:cNvPicPr>
          <p:nvPr/>
        </p:nvPicPr>
        <p:blipFill>
          <a:blip r:embed="rId9">
            <a:extLst>
              <a:ext uri="{BEBA8EAE-BF5A-486C-A8C5-ECC9F3942E4B}">
                <a14:imgProps xmlns:a14="http://schemas.microsoft.com/office/drawing/2010/main">
                  <a14:imgLayer r:embed="rId10">
                    <a14:imgEffect>
                      <a14:sharpenSoften amount="50000"/>
                    </a14:imgEffect>
                  </a14:imgLayer>
                </a14:imgProps>
              </a:ext>
            </a:extLst>
          </a:blip>
          <a:stretch>
            <a:fillRect/>
          </a:stretch>
        </p:blipFill>
        <p:spPr>
          <a:xfrm>
            <a:off x="5028762" y="1191163"/>
            <a:ext cx="3619942" cy="220784"/>
          </a:xfrm>
          <a:prstGeom prst="rect">
            <a:avLst/>
          </a:prstGeom>
          <a:effectLst>
            <a:glow rad="76200">
              <a:schemeClr val="accent1">
                <a:alpha val="91000"/>
              </a:schemeClr>
            </a:glow>
            <a:softEdge rad="0"/>
          </a:effectLst>
        </p:spPr>
      </p:pic>
      <p:pic>
        <p:nvPicPr>
          <p:cNvPr id="14" name="Imagen 13">
            <a:extLst>
              <a:ext uri="{FF2B5EF4-FFF2-40B4-BE49-F238E27FC236}">
                <a16:creationId xmlns:a16="http://schemas.microsoft.com/office/drawing/2014/main" id="{6E46F2CB-9387-40A8-1DE6-8BE37103C789}"/>
              </a:ext>
            </a:extLst>
          </p:cNvPr>
          <p:cNvPicPr>
            <a:picLocks noChangeAspect="1"/>
          </p:cNvPicPr>
          <p:nvPr/>
        </p:nvPicPr>
        <p:blipFill>
          <a:blip r:embed="rId11">
            <a:extLst>
              <a:ext uri="{BEBA8EAE-BF5A-486C-A8C5-ECC9F3942E4B}">
                <a14:imgProps xmlns:a14="http://schemas.microsoft.com/office/drawing/2010/main">
                  <a14:imgLayer r:embed="rId12">
                    <a14:imgEffect>
                      <a14:sharpenSoften amount="50000"/>
                    </a14:imgEffect>
                    <a14:imgEffect>
                      <a14:saturation sat="400000"/>
                    </a14:imgEffect>
                    <a14:imgEffect>
                      <a14:brightnessContrast bright="40000" contrast="-40000"/>
                    </a14:imgEffect>
                  </a14:imgLayer>
                </a14:imgProps>
              </a:ext>
            </a:extLst>
          </a:blip>
          <a:stretch>
            <a:fillRect/>
          </a:stretch>
        </p:blipFill>
        <p:spPr>
          <a:xfrm>
            <a:off x="2726625" y="1596090"/>
            <a:ext cx="3468188" cy="220784"/>
          </a:xfrm>
          <a:prstGeom prst="rect">
            <a:avLst/>
          </a:prstGeom>
          <a:effectLst>
            <a:glow rad="241300">
              <a:schemeClr val="accent1">
                <a:alpha val="87000"/>
              </a:schemeClr>
            </a:glow>
            <a:softEdge rad="0"/>
          </a:effectLst>
        </p:spPr>
      </p:pic>
      <p:pic>
        <p:nvPicPr>
          <p:cNvPr id="15" name="Imagen 14">
            <a:extLst>
              <a:ext uri="{FF2B5EF4-FFF2-40B4-BE49-F238E27FC236}">
                <a16:creationId xmlns:a16="http://schemas.microsoft.com/office/drawing/2014/main" id="{17BA5664-C2CE-CA99-FBAD-5FADB4F57BA2}"/>
              </a:ext>
            </a:extLst>
          </p:cNvPr>
          <p:cNvPicPr>
            <a:picLocks noChangeAspect="1"/>
          </p:cNvPicPr>
          <p:nvPr/>
        </p:nvPicPr>
        <p:blipFill>
          <a:blip r:embed="rId13"/>
          <a:stretch>
            <a:fillRect/>
          </a:stretch>
        </p:blipFill>
        <p:spPr>
          <a:xfrm>
            <a:off x="495296" y="1964684"/>
            <a:ext cx="2109399" cy="170703"/>
          </a:xfrm>
          <a:prstGeom prst="rect">
            <a:avLst/>
          </a:prstGeom>
          <a:effectLst>
            <a:glow rad="88900">
              <a:schemeClr val="accent1">
                <a:alpha val="94000"/>
              </a:schemeClr>
            </a:glow>
          </a:effectLst>
        </p:spPr>
      </p:pic>
      <p:pic>
        <p:nvPicPr>
          <p:cNvPr id="17" name="Imagen 16" descr="Diagrama&#10;&#10;El contenido generado por IA puede ser incorrecto.">
            <a:extLst>
              <a:ext uri="{FF2B5EF4-FFF2-40B4-BE49-F238E27FC236}">
                <a16:creationId xmlns:a16="http://schemas.microsoft.com/office/drawing/2014/main" id="{BD2A865E-85E4-4A5D-F1A4-85987B239E70}"/>
              </a:ext>
            </a:extLst>
          </p:cNvPr>
          <p:cNvPicPr>
            <a:picLocks noChangeAspect="1"/>
          </p:cNvPicPr>
          <p:nvPr/>
        </p:nvPicPr>
        <p:blipFill>
          <a:blip r:embed="rId14">
            <a:alphaModFix amt="44000"/>
            <a:extLst>
              <a:ext uri="{28A0092B-C50C-407E-A947-70E740481C1C}">
                <a14:useLocalDpi xmlns:a14="http://schemas.microsoft.com/office/drawing/2010/main" val="0"/>
              </a:ext>
            </a:extLst>
          </a:blip>
          <a:stretch>
            <a:fillRect/>
          </a:stretch>
        </p:blipFill>
        <p:spPr>
          <a:xfrm>
            <a:off x="5642517" y="1964684"/>
            <a:ext cx="2954144" cy="2954144"/>
          </a:xfrm>
          <a:prstGeom prst="rect">
            <a:avLst/>
          </a:prstGeom>
          <a:effectLst>
            <a:glow rad="228600">
              <a:schemeClr val="accent1">
                <a:alpha val="0"/>
              </a:schemeClr>
            </a:glow>
            <a:softEdge rad="88900"/>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4496AD-620C-5A4E-D19C-340C53E9F11A}"/>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415C7FA0-B89B-BA81-0791-EA568CFE6DF2}"/>
              </a:ext>
            </a:extLst>
          </p:cNvPr>
          <p:cNvPicPr>
            <a:picLocks noChangeAspect="1"/>
          </p:cNvPicPr>
          <p:nvPr/>
        </p:nvPicPr>
        <p:blipFill>
          <a:blip r:embed="rId2"/>
          <a:stretch>
            <a:fillRect/>
          </a:stretch>
        </p:blipFill>
        <p:spPr>
          <a:xfrm>
            <a:off x="0" y="0"/>
            <a:ext cx="9144000" cy="5124262"/>
          </a:xfrm>
          <a:prstGeom prst="rect">
            <a:avLst/>
          </a:prstGeom>
        </p:spPr>
      </p:pic>
      <p:sp>
        <p:nvSpPr>
          <p:cNvPr id="8" name="CuadroTexto 7">
            <a:extLst>
              <a:ext uri="{FF2B5EF4-FFF2-40B4-BE49-F238E27FC236}">
                <a16:creationId xmlns:a16="http://schemas.microsoft.com/office/drawing/2014/main" id="{3B5B1E09-3844-7B1B-3D5A-2ADB96E32397}"/>
              </a:ext>
            </a:extLst>
          </p:cNvPr>
          <p:cNvSpPr txBox="1"/>
          <p:nvPr/>
        </p:nvSpPr>
        <p:spPr>
          <a:xfrm>
            <a:off x="234241" y="2571831"/>
            <a:ext cx="5635082" cy="261610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 Medicina de Intervención, pautas de actuación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1.1. Evaluación inicial del paciente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1.2. Reanimación cardio pulmonar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1.3. Hemorragias y shock</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1.4. Heridas y contusiones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1.5. Quemaduras y congelaciones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1.6. Traumatismos del aparato locomotor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1.7. Otras situaciones de urgencia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1.8. Urgencias en el embarazo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1.9. El Botiquín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2. El kit de supervivencia Señales de ayuda y socorro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(Señales básicas aéreas y marítimas)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pic>
        <p:nvPicPr>
          <p:cNvPr id="15" name="Imagen 14">
            <a:extLst>
              <a:ext uri="{FF2B5EF4-FFF2-40B4-BE49-F238E27FC236}">
                <a16:creationId xmlns:a16="http://schemas.microsoft.com/office/drawing/2014/main" id="{DD433BD1-B26F-8670-1C65-B68364B22FD2}"/>
              </a:ext>
            </a:extLst>
          </p:cNvPr>
          <p:cNvPicPr>
            <a:picLocks noChangeAspect="1"/>
          </p:cNvPicPr>
          <p:nvPr/>
        </p:nvPicPr>
        <p:blipFill>
          <a:blip r:embed="rId3"/>
          <a:stretch>
            <a:fillRect/>
          </a:stretch>
        </p:blipFill>
        <p:spPr>
          <a:xfrm>
            <a:off x="346613" y="2283379"/>
            <a:ext cx="2109399" cy="170703"/>
          </a:xfrm>
          <a:prstGeom prst="rect">
            <a:avLst/>
          </a:prstGeom>
          <a:effectLst>
            <a:glow rad="88900">
              <a:schemeClr val="accent1">
                <a:alpha val="94000"/>
              </a:schemeClr>
            </a:glow>
          </a:effectLst>
        </p:spPr>
      </p:pic>
      <p:pic>
        <p:nvPicPr>
          <p:cNvPr id="3" name="Imagen 2">
            <a:extLst>
              <a:ext uri="{FF2B5EF4-FFF2-40B4-BE49-F238E27FC236}">
                <a16:creationId xmlns:a16="http://schemas.microsoft.com/office/drawing/2014/main" id="{0C032CC8-3E77-37A5-FB13-F520513AFF02}"/>
              </a:ext>
            </a:extLst>
          </p:cNvPr>
          <p:cNvPicPr>
            <a:picLocks noChangeAspect="1"/>
          </p:cNvPicPr>
          <p:nvPr/>
        </p:nvPicPr>
        <p:blipFill>
          <a:blip r:embed="rId4"/>
          <a:stretch>
            <a:fillRect/>
          </a:stretch>
        </p:blipFill>
        <p:spPr>
          <a:xfrm>
            <a:off x="2718569" y="132164"/>
            <a:ext cx="3438608" cy="351973"/>
          </a:xfrm>
          <a:prstGeom prst="rect">
            <a:avLst/>
          </a:prstGeom>
          <a:scene3d>
            <a:camera prst="orthographicFront"/>
            <a:lightRig rig="threePt" dir="t"/>
          </a:scene3d>
          <a:sp3d>
            <a:bevelT w="114300" prst="artDeco"/>
          </a:sp3d>
        </p:spPr>
      </p:pic>
      <p:pic>
        <p:nvPicPr>
          <p:cNvPr id="4" name="Imagen 3">
            <a:extLst>
              <a:ext uri="{FF2B5EF4-FFF2-40B4-BE49-F238E27FC236}">
                <a16:creationId xmlns:a16="http://schemas.microsoft.com/office/drawing/2014/main" id="{B48BF94D-12DD-62BF-3A52-C49168CF222C}"/>
              </a:ext>
            </a:extLst>
          </p:cNvPr>
          <p:cNvPicPr>
            <a:picLocks noChangeAspect="1"/>
          </p:cNvPicPr>
          <p:nvPr/>
        </p:nvPicPr>
        <p:blipFill>
          <a:blip r:embed="rId5"/>
          <a:stretch>
            <a:fillRect/>
          </a:stretch>
        </p:blipFill>
        <p:spPr>
          <a:xfrm>
            <a:off x="4216398" y="559959"/>
            <a:ext cx="711204" cy="206146"/>
          </a:xfrm>
          <a:prstGeom prst="rect">
            <a:avLst/>
          </a:prstGeom>
          <a:effectLst>
            <a:glow rad="127000">
              <a:schemeClr val="accent1"/>
            </a:glow>
          </a:effectLst>
        </p:spPr>
      </p:pic>
      <p:pic>
        <p:nvPicPr>
          <p:cNvPr id="5" name="Imagen 4">
            <a:extLst>
              <a:ext uri="{FF2B5EF4-FFF2-40B4-BE49-F238E27FC236}">
                <a16:creationId xmlns:a16="http://schemas.microsoft.com/office/drawing/2014/main" id="{A9A97638-51A3-43B4-ED3E-28AF84BAB8EF}"/>
              </a:ext>
            </a:extLst>
          </p:cNvPr>
          <p:cNvPicPr>
            <a:picLocks noChangeAspect="1"/>
          </p:cNvPicPr>
          <p:nvPr/>
        </p:nvPicPr>
        <p:blipFill>
          <a:blip r:embed="rId6"/>
          <a:stretch>
            <a:fillRect/>
          </a:stretch>
        </p:blipFill>
        <p:spPr>
          <a:xfrm>
            <a:off x="2212879" y="893446"/>
            <a:ext cx="4321114" cy="192149"/>
          </a:xfrm>
          <a:prstGeom prst="rect">
            <a:avLst/>
          </a:prstGeom>
          <a:effectLst>
            <a:glow rad="127000">
              <a:schemeClr val="accent1"/>
            </a:glow>
          </a:effectLst>
        </p:spPr>
      </p:pic>
      <p:pic>
        <p:nvPicPr>
          <p:cNvPr id="7" name="Imagen 6">
            <a:extLst>
              <a:ext uri="{FF2B5EF4-FFF2-40B4-BE49-F238E27FC236}">
                <a16:creationId xmlns:a16="http://schemas.microsoft.com/office/drawing/2014/main" id="{4B936394-5F1F-DEF2-B5C5-502B6D8C3023}"/>
              </a:ext>
            </a:extLst>
          </p:cNvPr>
          <p:cNvPicPr>
            <a:picLocks noChangeAspect="1"/>
          </p:cNvPicPr>
          <p:nvPr/>
        </p:nvPicPr>
        <p:blipFill>
          <a:blip r:embed="rId7"/>
          <a:stretch>
            <a:fillRect/>
          </a:stretch>
        </p:blipFill>
        <p:spPr>
          <a:xfrm>
            <a:off x="950239" y="1283136"/>
            <a:ext cx="4559923" cy="224786"/>
          </a:xfrm>
          <a:prstGeom prst="rect">
            <a:avLst/>
          </a:prstGeom>
          <a:effectLst>
            <a:glow rad="127000">
              <a:schemeClr val="accent1"/>
            </a:glow>
          </a:effectLst>
        </p:spPr>
      </p:pic>
      <p:pic>
        <p:nvPicPr>
          <p:cNvPr id="16" name="Imagen 15">
            <a:extLst>
              <a:ext uri="{FF2B5EF4-FFF2-40B4-BE49-F238E27FC236}">
                <a16:creationId xmlns:a16="http://schemas.microsoft.com/office/drawing/2014/main" id="{6F7EB483-C5A8-7164-2123-D91D2691B15E}"/>
              </a:ext>
            </a:extLst>
          </p:cNvPr>
          <p:cNvPicPr>
            <a:picLocks noChangeAspect="1"/>
          </p:cNvPicPr>
          <p:nvPr/>
        </p:nvPicPr>
        <p:blipFill>
          <a:blip r:embed="rId8"/>
          <a:stretch>
            <a:fillRect/>
          </a:stretch>
        </p:blipFill>
        <p:spPr>
          <a:xfrm>
            <a:off x="5611262" y="1283136"/>
            <a:ext cx="1964408" cy="196441"/>
          </a:xfrm>
          <a:prstGeom prst="rect">
            <a:avLst/>
          </a:prstGeom>
          <a:effectLst>
            <a:glow rad="127000">
              <a:schemeClr val="accent1"/>
            </a:glow>
          </a:effectLst>
        </p:spPr>
      </p:pic>
      <p:pic>
        <p:nvPicPr>
          <p:cNvPr id="17" name="Imagen 16">
            <a:extLst>
              <a:ext uri="{FF2B5EF4-FFF2-40B4-BE49-F238E27FC236}">
                <a16:creationId xmlns:a16="http://schemas.microsoft.com/office/drawing/2014/main" id="{AE49F084-9D53-EAEC-7431-AC0016054624}"/>
              </a:ext>
            </a:extLst>
          </p:cNvPr>
          <p:cNvPicPr>
            <a:picLocks noChangeAspect="1"/>
          </p:cNvPicPr>
          <p:nvPr/>
        </p:nvPicPr>
        <p:blipFill>
          <a:blip r:embed="rId9">
            <a:extLst>
              <a:ext uri="{BEBA8EAE-BF5A-486C-A8C5-ECC9F3942E4B}">
                <a14:imgProps xmlns:a14="http://schemas.microsoft.com/office/drawing/2010/main">
                  <a14:imgLayer r:embed="rId10">
                    <a14:imgEffect>
                      <a14:brightnessContrast bright="40000" contrast="-40000"/>
                    </a14:imgEffect>
                  </a14:imgLayer>
                </a14:imgProps>
              </a:ext>
            </a:extLst>
          </a:blip>
          <a:stretch>
            <a:fillRect/>
          </a:stretch>
        </p:blipFill>
        <p:spPr>
          <a:xfrm>
            <a:off x="2384973" y="1655171"/>
            <a:ext cx="3904315" cy="208849"/>
          </a:xfrm>
          <a:prstGeom prst="rect">
            <a:avLst/>
          </a:prstGeom>
          <a:effectLst>
            <a:glow rad="127000">
              <a:schemeClr val="accent1"/>
            </a:glow>
          </a:effectLst>
        </p:spPr>
      </p:pic>
      <p:pic>
        <p:nvPicPr>
          <p:cNvPr id="23" name="Imagen 22" descr="Foto en blanco y negro de un grupo de personas sentadas&#10;&#10;El contenido generado por IA puede ser incorrecto.">
            <a:extLst>
              <a:ext uri="{FF2B5EF4-FFF2-40B4-BE49-F238E27FC236}">
                <a16:creationId xmlns:a16="http://schemas.microsoft.com/office/drawing/2014/main" id="{B17ED6A7-82BA-924B-41AD-6F3D681066BE}"/>
              </a:ext>
            </a:extLst>
          </p:cNvPr>
          <p:cNvPicPr>
            <a:picLocks noChangeAspect="1"/>
          </p:cNvPicPr>
          <p:nvPr/>
        </p:nvPicPr>
        <p:blipFill>
          <a:blip r:embed="rId11" cstate="print">
            <a:alphaModFix amt="37000"/>
            <a:extLst>
              <a:ext uri="{BEBA8EAE-BF5A-486C-A8C5-ECC9F3942E4B}">
                <a14:imgProps xmlns:a14="http://schemas.microsoft.com/office/drawing/2010/main">
                  <a14:imgLayer r:embed="rId12">
                    <a14:imgEffect>
                      <a14:saturation sat="0"/>
                    </a14:imgEffect>
                  </a14:imgLayer>
                </a14:imgProps>
              </a:ext>
              <a:ext uri="{28A0092B-C50C-407E-A947-70E740481C1C}">
                <a14:useLocalDpi xmlns:a14="http://schemas.microsoft.com/office/drawing/2010/main" val="0"/>
              </a:ext>
            </a:extLst>
          </a:blip>
          <a:stretch>
            <a:fillRect/>
          </a:stretch>
        </p:blipFill>
        <p:spPr>
          <a:xfrm>
            <a:off x="5561723" y="2571669"/>
            <a:ext cx="3456075" cy="2387649"/>
          </a:xfrm>
          <a:prstGeom prst="rect">
            <a:avLst/>
          </a:prstGeom>
          <a:effectLst>
            <a:glow>
              <a:schemeClr val="accent1">
                <a:alpha val="91000"/>
              </a:schemeClr>
            </a:glow>
            <a:softEdge rad="254000"/>
          </a:effectLst>
        </p:spPr>
      </p:pic>
      <p:pic>
        <p:nvPicPr>
          <p:cNvPr id="25" name="Imagen 24" descr="Imagen que contiene foto&#10;&#10;El contenido generado por IA puede ser incorrecto.">
            <a:extLst>
              <a:ext uri="{FF2B5EF4-FFF2-40B4-BE49-F238E27FC236}">
                <a16:creationId xmlns:a16="http://schemas.microsoft.com/office/drawing/2014/main" id="{D58EC645-7D40-408B-CE82-B25578705AB9}"/>
              </a:ext>
            </a:extLst>
          </p:cNvPr>
          <p:cNvPicPr>
            <a:picLocks noChangeAspect="1"/>
          </p:cNvPicPr>
          <p:nvPr/>
        </p:nvPicPr>
        <p:blipFill>
          <a:blip r:embed="rId13" cstate="print">
            <a:alphaModFix amt="62000"/>
            <a:extLst>
              <a:ext uri="{28A0092B-C50C-407E-A947-70E740481C1C}">
                <a14:useLocalDpi xmlns:a14="http://schemas.microsoft.com/office/drawing/2010/main" val="0"/>
              </a:ext>
            </a:extLst>
          </a:blip>
          <a:stretch>
            <a:fillRect/>
          </a:stretch>
        </p:blipFill>
        <p:spPr>
          <a:xfrm>
            <a:off x="5159835" y="1979041"/>
            <a:ext cx="2623659" cy="1919644"/>
          </a:xfrm>
          <a:prstGeom prst="rect">
            <a:avLst/>
          </a:prstGeom>
          <a:effectLst>
            <a:softEdge rad="190500"/>
          </a:effectLst>
        </p:spPr>
      </p:pic>
      <p:pic>
        <p:nvPicPr>
          <p:cNvPr id="27" name="Imagen 26" descr="Imagen que contiene Dibujo de ingeniería&#10;&#10;El contenido generado por IA puede ser incorrecto.">
            <a:extLst>
              <a:ext uri="{FF2B5EF4-FFF2-40B4-BE49-F238E27FC236}">
                <a16:creationId xmlns:a16="http://schemas.microsoft.com/office/drawing/2014/main" id="{FF81267D-DED5-22F5-3356-05952AE1B64E}"/>
              </a:ext>
            </a:extLst>
          </p:cNvPr>
          <p:cNvPicPr>
            <a:picLocks noChangeAspect="1"/>
          </p:cNvPicPr>
          <p:nvPr/>
        </p:nvPicPr>
        <p:blipFill>
          <a:blip r:embed="rId14" cstate="print">
            <a:alphaModFix amt="53000"/>
            <a:extLst>
              <a:ext uri="{28A0092B-C50C-407E-A947-70E740481C1C}">
                <a14:useLocalDpi xmlns:a14="http://schemas.microsoft.com/office/drawing/2010/main" val="0"/>
              </a:ext>
            </a:extLst>
          </a:blip>
          <a:stretch>
            <a:fillRect/>
          </a:stretch>
        </p:blipFill>
        <p:spPr>
          <a:xfrm>
            <a:off x="3799329" y="2406725"/>
            <a:ext cx="2559527" cy="1919645"/>
          </a:xfrm>
          <a:prstGeom prst="rect">
            <a:avLst/>
          </a:prstGeom>
          <a:effectLst>
            <a:softEdge rad="165100"/>
          </a:effectLst>
        </p:spPr>
      </p:pic>
    </p:spTree>
    <p:extLst>
      <p:ext uri="{BB962C8B-B14F-4D97-AF65-F5344CB8AC3E}">
        <p14:creationId xmlns:p14="http://schemas.microsoft.com/office/powerpoint/2010/main" val="41727152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006464-0376-7F96-419D-067AB4EBD335}"/>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0D2C7A58-E99F-01DC-4F72-7232E1F6F6DB}"/>
              </a:ext>
            </a:extLst>
          </p:cNvPr>
          <p:cNvPicPr>
            <a:picLocks noChangeAspect="1"/>
          </p:cNvPicPr>
          <p:nvPr/>
        </p:nvPicPr>
        <p:blipFill>
          <a:blip r:embed="rId3"/>
          <a:stretch>
            <a:fillRect/>
          </a:stretch>
        </p:blipFill>
        <p:spPr>
          <a:xfrm>
            <a:off x="0" y="0"/>
            <a:ext cx="9144000" cy="5124262"/>
          </a:xfrm>
          <a:prstGeom prst="rect">
            <a:avLst/>
          </a:prstGeom>
        </p:spPr>
      </p:pic>
      <p:sp>
        <p:nvSpPr>
          <p:cNvPr id="8" name="CuadroTexto 7">
            <a:extLst>
              <a:ext uri="{FF2B5EF4-FFF2-40B4-BE49-F238E27FC236}">
                <a16:creationId xmlns:a16="http://schemas.microsoft.com/office/drawing/2014/main" id="{4101993F-DA60-EB78-6CCD-AB981B460A90}"/>
              </a:ext>
            </a:extLst>
          </p:cNvPr>
          <p:cNvSpPr txBox="1"/>
          <p:nvPr/>
        </p:nvSpPr>
        <p:spPr>
          <a:xfrm>
            <a:off x="594003" y="2736980"/>
            <a:ext cx="5635082" cy="224676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 Introducción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1.1. El agua y la supervivencia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1.2. Sistemas de obtención de agua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1.3. Otros sistemas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2. Procedimientos con el agua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2.1. Cómo distinguir entre contaminación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bacteriológica o química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2.2. Filtrado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2.3. Purificación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pic>
        <p:nvPicPr>
          <p:cNvPr id="15" name="Imagen 14">
            <a:extLst>
              <a:ext uri="{FF2B5EF4-FFF2-40B4-BE49-F238E27FC236}">
                <a16:creationId xmlns:a16="http://schemas.microsoft.com/office/drawing/2014/main" id="{BF149A80-BDA1-9A52-755C-2658741212A9}"/>
              </a:ext>
            </a:extLst>
          </p:cNvPr>
          <p:cNvPicPr>
            <a:picLocks noChangeAspect="1"/>
          </p:cNvPicPr>
          <p:nvPr/>
        </p:nvPicPr>
        <p:blipFill>
          <a:blip r:embed="rId4"/>
          <a:stretch>
            <a:fillRect/>
          </a:stretch>
        </p:blipFill>
        <p:spPr>
          <a:xfrm>
            <a:off x="771820" y="2391428"/>
            <a:ext cx="2109399" cy="170703"/>
          </a:xfrm>
          <a:prstGeom prst="rect">
            <a:avLst/>
          </a:prstGeom>
          <a:effectLst>
            <a:glow rad="88900">
              <a:schemeClr val="accent1">
                <a:alpha val="94000"/>
              </a:schemeClr>
            </a:glow>
          </a:effectLst>
        </p:spPr>
      </p:pic>
      <p:pic>
        <p:nvPicPr>
          <p:cNvPr id="6" name="Imagen 5">
            <a:extLst>
              <a:ext uri="{FF2B5EF4-FFF2-40B4-BE49-F238E27FC236}">
                <a16:creationId xmlns:a16="http://schemas.microsoft.com/office/drawing/2014/main" id="{43AA6F4F-63DC-2915-9DE5-2FE3FDD141F4}"/>
              </a:ext>
            </a:extLst>
          </p:cNvPr>
          <p:cNvPicPr>
            <a:picLocks noChangeAspect="1"/>
          </p:cNvPicPr>
          <p:nvPr/>
        </p:nvPicPr>
        <p:blipFill>
          <a:blip r:embed="rId5"/>
          <a:stretch>
            <a:fillRect/>
          </a:stretch>
        </p:blipFill>
        <p:spPr>
          <a:xfrm>
            <a:off x="2763175" y="170793"/>
            <a:ext cx="3438608" cy="336886"/>
          </a:xfrm>
          <a:prstGeom prst="rect">
            <a:avLst/>
          </a:prstGeom>
          <a:scene3d>
            <a:camera prst="orthographicFront"/>
            <a:lightRig rig="threePt" dir="t"/>
          </a:scene3d>
          <a:sp3d>
            <a:bevelT w="114300" prst="artDeco"/>
          </a:sp3d>
        </p:spPr>
      </p:pic>
      <p:pic>
        <p:nvPicPr>
          <p:cNvPr id="9" name="Imagen 8">
            <a:extLst>
              <a:ext uri="{FF2B5EF4-FFF2-40B4-BE49-F238E27FC236}">
                <a16:creationId xmlns:a16="http://schemas.microsoft.com/office/drawing/2014/main" id="{02EA24F5-8D44-D9BB-6608-61C2255DD79F}"/>
              </a:ext>
            </a:extLst>
          </p:cNvPr>
          <p:cNvPicPr>
            <a:picLocks noChangeAspect="1"/>
          </p:cNvPicPr>
          <p:nvPr/>
        </p:nvPicPr>
        <p:blipFill>
          <a:blip r:embed="rId6"/>
          <a:stretch>
            <a:fillRect/>
          </a:stretch>
        </p:blipFill>
        <p:spPr>
          <a:xfrm>
            <a:off x="4252562" y="593452"/>
            <a:ext cx="731405" cy="215119"/>
          </a:xfrm>
          <a:prstGeom prst="rect">
            <a:avLst/>
          </a:prstGeom>
          <a:effectLst>
            <a:glow rad="127000">
              <a:schemeClr val="accent1">
                <a:alpha val="95000"/>
              </a:schemeClr>
            </a:glow>
          </a:effectLst>
        </p:spPr>
      </p:pic>
      <p:pic>
        <p:nvPicPr>
          <p:cNvPr id="10" name="Imagen 9">
            <a:extLst>
              <a:ext uri="{FF2B5EF4-FFF2-40B4-BE49-F238E27FC236}">
                <a16:creationId xmlns:a16="http://schemas.microsoft.com/office/drawing/2014/main" id="{BB06A4E8-1D2A-0E13-A22B-230E8CA9248D}"/>
              </a:ext>
            </a:extLst>
          </p:cNvPr>
          <p:cNvPicPr>
            <a:picLocks noChangeAspect="1"/>
          </p:cNvPicPr>
          <p:nvPr/>
        </p:nvPicPr>
        <p:blipFill>
          <a:blip r:embed="rId7"/>
          <a:stretch>
            <a:fillRect/>
          </a:stretch>
        </p:blipFill>
        <p:spPr>
          <a:xfrm>
            <a:off x="2095270" y="935296"/>
            <a:ext cx="4629275" cy="221114"/>
          </a:xfrm>
          <a:prstGeom prst="rect">
            <a:avLst/>
          </a:prstGeom>
          <a:effectLst>
            <a:glow rad="127000">
              <a:schemeClr val="accent1"/>
            </a:glow>
          </a:effectLst>
        </p:spPr>
      </p:pic>
      <p:pic>
        <p:nvPicPr>
          <p:cNvPr id="11" name="Imagen 10">
            <a:extLst>
              <a:ext uri="{FF2B5EF4-FFF2-40B4-BE49-F238E27FC236}">
                <a16:creationId xmlns:a16="http://schemas.microsoft.com/office/drawing/2014/main" id="{AC28B246-4D22-8982-4D26-496F6638DC3A}"/>
              </a:ext>
            </a:extLst>
          </p:cNvPr>
          <p:cNvPicPr>
            <a:picLocks noChangeAspect="1"/>
          </p:cNvPicPr>
          <p:nvPr/>
        </p:nvPicPr>
        <p:blipFill>
          <a:blip r:embed="rId8"/>
          <a:stretch>
            <a:fillRect/>
          </a:stretch>
        </p:blipFill>
        <p:spPr>
          <a:xfrm>
            <a:off x="771820" y="1321342"/>
            <a:ext cx="4559923" cy="214746"/>
          </a:xfrm>
          <a:prstGeom prst="rect">
            <a:avLst/>
          </a:prstGeom>
          <a:effectLst>
            <a:glow rad="127000">
              <a:schemeClr val="accent1"/>
            </a:glow>
          </a:effectLst>
        </p:spPr>
      </p:pic>
      <p:pic>
        <p:nvPicPr>
          <p:cNvPr id="12" name="Imagen 11">
            <a:extLst>
              <a:ext uri="{FF2B5EF4-FFF2-40B4-BE49-F238E27FC236}">
                <a16:creationId xmlns:a16="http://schemas.microsoft.com/office/drawing/2014/main" id="{053C1899-9BCC-D181-031A-046F03B8C2EC}"/>
              </a:ext>
            </a:extLst>
          </p:cNvPr>
          <p:cNvPicPr>
            <a:picLocks noChangeAspect="1"/>
          </p:cNvPicPr>
          <p:nvPr/>
        </p:nvPicPr>
        <p:blipFill>
          <a:blip r:embed="rId9"/>
          <a:stretch>
            <a:fillRect/>
          </a:stretch>
        </p:blipFill>
        <p:spPr>
          <a:xfrm>
            <a:off x="5420223" y="1321342"/>
            <a:ext cx="2608644" cy="183707"/>
          </a:xfrm>
          <a:prstGeom prst="rect">
            <a:avLst/>
          </a:prstGeom>
          <a:effectLst>
            <a:glow rad="127000">
              <a:schemeClr val="accent1"/>
            </a:glow>
          </a:effectLst>
        </p:spPr>
      </p:pic>
      <p:pic>
        <p:nvPicPr>
          <p:cNvPr id="14" name="Imagen 13" descr="Un dibujo de una persona&#10;&#10;El contenido generado por IA puede ser incorrecto.">
            <a:extLst>
              <a:ext uri="{FF2B5EF4-FFF2-40B4-BE49-F238E27FC236}">
                <a16:creationId xmlns:a16="http://schemas.microsoft.com/office/drawing/2014/main" id="{20FACC4A-A02C-0933-1EE3-D8685F66A766}"/>
              </a:ext>
            </a:extLst>
          </p:cNvPr>
          <p:cNvPicPr>
            <a:picLocks noChangeAspect="1"/>
          </p:cNvPicPr>
          <p:nvPr/>
        </p:nvPicPr>
        <p:blipFill>
          <a:blip r:embed="rId10" cstate="print">
            <a:alphaModFix amt="40000"/>
            <a:extLst>
              <a:ext uri="{28A0092B-C50C-407E-A947-70E740481C1C}">
                <a14:useLocalDpi xmlns:a14="http://schemas.microsoft.com/office/drawing/2010/main" val="0"/>
              </a:ext>
            </a:extLst>
          </a:blip>
          <a:stretch>
            <a:fillRect/>
          </a:stretch>
        </p:blipFill>
        <p:spPr>
          <a:xfrm>
            <a:off x="5732457" y="2420127"/>
            <a:ext cx="3317488" cy="2488116"/>
          </a:xfrm>
          <a:prstGeom prst="rect">
            <a:avLst/>
          </a:prstGeom>
          <a:effectLst>
            <a:softEdge rad="152400"/>
          </a:effectLst>
        </p:spPr>
      </p:pic>
      <p:pic>
        <p:nvPicPr>
          <p:cNvPr id="19" name="Imagen 18" descr="Foto en blanco y negro de un grupo de personas de pie&#10;&#10;El contenido generado por IA puede ser incorrecto.">
            <a:extLst>
              <a:ext uri="{FF2B5EF4-FFF2-40B4-BE49-F238E27FC236}">
                <a16:creationId xmlns:a16="http://schemas.microsoft.com/office/drawing/2014/main" id="{4D96FF90-4B22-5E8C-2B2B-D9944C2F76D6}"/>
              </a:ext>
            </a:extLst>
          </p:cNvPr>
          <p:cNvPicPr>
            <a:picLocks noChangeAspect="1"/>
          </p:cNvPicPr>
          <p:nvPr/>
        </p:nvPicPr>
        <p:blipFill>
          <a:blip r:embed="rId11" cstate="print">
            <a:alphaModFix amt="39000"/>
            <a:extLst>
              <a:ext uri="{28A0092B-C50C-407E-A947-70E740481C1C}">
                <a14:useLocalDpi xmlns:a14="http://schemas.microsoft.com/office/drawing/2010/main" val="0"/>
              </a:ext>
            </a:extLst>
          </a:blip>
          <a:stretch>
            <a:fillRect/>
          </a:stretch>
        </p:blipFill>
        <p:spPr>
          <a:xfrm>
            <a:off x="3333999" y="1536088"/>
            <a:ext cx="3014308" cy="2260731"/>
          </a:xfrm>
          <a:prstGeom prst="rect">
            <a:avLst/>
          </a:prstGeom>
          <a:effectLst>
            <a:softEdge rad="304800"/>
          </a:effectLst>
        </p:spPr>
      </p:pic>
      <p:pic>
        <p:nvPicPr>
          <p:cNvPr id="21" name="Imagen 20" descr="Imagen en blanco y negro de una persona con una tabla de surf&#10;&#10;El contenido generado por IA puede ser incorrecto.">
            <a:extLst>
              <a:ext uri="{FF2B5EF4-FFF2-40B4-BE49-F238E27FC236}">
                <a16:creationId xmlns:a16="http://schemas.microsoft.com/office/drawing/2014/main" id="{7F49463E-D0DD-8BC6-01EB-92E48811186F}"/>
              </a:ext>
            </a:extLst>
          </p:cNvPr>
          <p:cNvPicPr>
            <a:picLocks noChangeAspect="1"/>
          </p:cNvPicPr>
          <p:nvPr/>
        </p:nvPicPr>
        <p:blipFill>
          <a:blip r:embed="rId12" cstate="print">
            <a:alphaModFix amt="69000"/>
            <a:extLst>
              <a:ext uri="{28A0092B-C50C-407E-A947-70E740481C1C}">
                <a14:useLocalDpi xmlns:a14="http://schemas.microsoft.com/office/drawing/2010/main" val="0"/>
              </a:ext>
            </a:extLst>
          </a:blip>
          <a:stretch>
            <a:fillRect/>
          </a:stretch>
        </p:blipFill>
        <p:spPr>
          <a:xfrm>
            <a:off x="6103562" y="1283135"/>
            <a:ext cx="2526371" cy="1894778"/>
          </a:xfrm>
          <a:prstGeom prst="rect">
            <a:avLst/>
          </a:prstGeom>
          <a:effectLst>
            <a:softEdge rad="342900"/>
          </a:effectLst>
        </p:spPr>
      </p:pic>
      <p:pic>
        <p:nvPicPr>
          <p:cNvPr id="22" name="Imagen 21">
            <a:extLst>
              <a:ext uri="{FF2B5EF4-FFF2-40B4-BE49-F238E27FC236}">
                <a16:creationId xmlns:a16="http://schemas.microsoft.com/office/drawing/2014/main" id="{10A0D0A2-1F3C-D764-A611-39427157414D}"/>
              </a:ext>
            </a:extLst>
          </p:cNvPr>
          <p:cNvPicPr>
            <a:picLocks noChangeAspect="1"/>
          </p:cNvPicPr>
          <p:nvPr/>
        </p:nvPicPr>
        <p:blipFill>
          <a:blip r:embed="rId13">
            <a:extLst>
              <a:ext uri="{BEBA8EAE-BF5A-486C-A8C5-ECC9F3942E4B}">
                <a14:imgProps xmlns:a14="http://schemas.microsoft.com/office/drawing/2010/main">
                  <a14:imgLayer r:embed="rId14">
                    <a14:imgEffect>
                      <a14:brightnessContrast bright="40000" contrast="-40000"/>
                    </a14:imgEffect>
                  </a14:imgLayer>
                </a14:imgProps>
              </a:ext>
            </a:extLst>
          </a:blip>
          <a:stretch>
            <a:fillRect/>
          </a:stretch>
        </p:blipFill>
        <p:spPr>
          <a:xfrm>
            <a:off x="3538638" y="1701020"/>
            <a:ext cx="1793105" cy="163971"/>
          </a:xfrm>
          <a:prstGeom prst="rect">
            <a:avLst/>
          </a:prstGeom>
          <a:effectLst>
            <a:glow rad="127000">
              <a:schemeClr val="accent1"/>
            </a:glow>
            <a:softEdge rad="0"/>
          </a:effectLst>
        </p:spPr>
      </p:pic>
    </p:spTree>
    <p:extLst>
      <p:ext uri="{BB962C8B-B14F-4D97-AF65-F5344CB8AC3E}">
        <p14:creationId xmlns:p14="http://schemas.microsoft.com/office/powerpoint/2010/main" val="15317584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1BB97A-E2C1-6FB5-D8A5-E61AA137D1A8}"/>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B9BA0C87-F628-7C1D-3DA8-66664AE219A0}"/>
              </a:ext>
            </a:extLst>
          </p:cNvPr>
          <p:cNvPicPr>
            <a:picLocks noChangeAspect="1"/>
          </p:cNvPicPr>
          <p:nvPr/>
        </p:nvPicPr>
        <p:blipFill>
          <a:blip r:embed="rId3"/>
          <a:stretch>
            <a:fillRect/>
          </a:stretch>
        </p:blipFill>
        <p:spPr>
          <a:xfrm>
            <a:off x="0" y="0"/>
            <a:ext cx="9144000" cy="5124262"/>
          </a:xfrm>
          <a:prstGeom prst="rect">
            <a:avLst/>
          </a:prstGeom>
        </p:spPr>
      </p:pic>
      <p:sp>
        <p:nvSpPr>
          <p:cNvPr id="8" name="CuadroTexto 7">
            <a:extLst>
              <a:ext uri="{FF2B5EF4-FFF2-40B4-BE49-F238E27FC236}">
                <a16:creationId xmlns:a16="http://schemas.microsoft.com/office/drawing/2014/main" id="{21ACCF49-98C8-703E-3BAB-ECA107C469BF}"/>
              </a:ext>
            </a:extLst>
          </p:cNvPr>
          <p:cNvSpPr txBox="1"/>
          <p:nvPr/>
        </p:nvSpPr>
        <p:spPr>
          <a:xfrm>
            <a:off x="574184" y="2902381"/>
            <a:ext cx="5537718" cy="243143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 Definición técnica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2. La escalabilidad del fuego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2.1. Tipos de yesca y cómo producirlas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2.2. La carbonización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3. Métodos de hacer fuego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3.1. Fuego por fricción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3.2. Fuego mediante lentes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3.3. Fuego mediante rodillo de algodón y ceniza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3.4. Fuego mediante ferrocerio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3.5. Fuego con sílex y eslabón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pic>
        <p:nvPicPr>
          <p:cNvPr id="15" name="Imagen 14">
            <a:extLst>
              <a:ext uri="{FF2B5EF4-FFF2-40B4-BE49-F238E27FC236}">
                <a16:creationId xmlns:a16="http://schemas.microsoft.com/office/drawing/2014/main" id="{99391710-A64D-956B-78D3-9A7002934D9C}"/>
              </a:ext>
            </a:extLst>
          </p:cNvPr>
          <p:cNvPicPr>
            <a:picLocks noChangeAspect="1"/>
          </p:cNvPicPr>
          <p:nvPr/>
        </p:nvPicPr>
        <p:blipFill>
          <a:blip r:embed="rId4"/>
          <a:stretch>
            <a:fillRect/>
          </a:stretch>
        </p:blipFill>
        <p:spPr>
          <a:xfrm>
            <a:off x="695665" y="2455076"/>
            <a:ext cx="2109399" cy="170703"/>
          </a:xfrm>
          <a:prstGeom prst="rect">
            <a:avLst/>
          </a:prstGeom>
          <a:effectLst>
            <a:glow rad="88900">
              <a:schemeClr val="accent1">
                <a:alpha val="94000"/>
              </a:schemeClr>
            </a:glow>
          </a:effectLst>
        </p:spPr>
      </p:pic>
      <p:pic>
        <p:nvPicPr>
          <p:cNvPr id="3" name="Imagen 2">
            <a:extLst>
              <a:ext uri="{FF2B5EF4-FFF2-40B4-BE49-F238E27FC236}">
                <a16:creationId xmlns:a16="http://schemas.microsoft.com/office/drawing/2014/main" id="{E07C2A96-12DD-6DB9-522A-B0A066DBF4B7}"/>
              </a:ext>
            </a:extLst>
          </p:cNvPr>
          <p:cNvPicPr>
            <a:picLocks noChangeAspect="1"/>
          </p:cNvPicPr>
          <p:nvPr/>
        </p:nvPicPr>
        <p:blipFill>
          <a:blip r:embed="rId5"/>
          <a:stretch>
            <a:fillRect/>
          </a:stretch>
        </p:blipFill>
        <p:spPr>
          <a:xfrm>
            <a:off x="2718400" y="137382"/>
            <a:ext cx="3454438" cy="336885"/>
          </a:xfrm>
          <a:prstGeom prst="rect">
            <a:avLst/>
          </a:prstGeom>
          <a:scene3d>
            <a:camera prst="orthographicFront"/>
            <a:lightRig rig="threePt" dir="t"/>
          </a:scene3d>
          <a:sp3d>
            <a:bevelT w="114300" prst="artDeco"/>
          </a:sp3d>
        </p:spPr>
      </p:pic>
      <p:pic>
        <p:nvPicPr>
          <p:cNvPr id="4" name="Imagen 3">
            <a:extLst>
              <a:ext uri="{FF2B5EF4-FFF2-40B4-BE49-F238E27FC236}">
                <a16:creationId xmlns:a16="http://schemas.microsoft.com/office/drawing/2014/main" id="{A7342604-C800-77FB-61F2-B8DAFCB59858}"/>
              </a:ext>
            </a:extLst>
          </p:cNvPr>
          <p:cNvPicPr>
            <a:picLocks noChangeAspect="1"/>
          </p:cNvPicPr>
          <p:nvPr/>
        </p:nvPicPr>
        <p:blipFill>
          <a:blip r:embed="rId6">
            <a:alphaModFix/>
          </a:blip>
          <a:stretch>
            <a:fillRect/>
          </a:stretch>
        </p:blipFill>
        <p:spPr>
          <a:xfrm>
            <a:off x="4047911" y="612550"/>
            <a:ext cx="795416" cy="228897"/>
          </a:xfrm>
          <a:prstGeom prst="rect">
            <a:avLst/>
          </a:prstGeom>
          <a:effectLst>
            <a:glow rad="127000">
              <a:schemeClr val="accent1"/>
            </a:glow>
          </a:effectLst>
        </p:spPr>
      </p:pic>
      <p:pic>
        <p:nvPicPr>
          <p:cNvPr id="5" name="Imagen 4">
            <a:extLst>
              <a:ext uri="{FF2B5EF4-FFF2-40B4-BE49-F238E27FC236}">
                <a16:creationId xmlns:a16="http://schemas.microsoft.com/office/drawing/2014/main" id="{9203AC6A-35C7-A897-F752-F8618C6A683E}"/>
              </a:ext>
            </a:extLst>
          </p:cNvPr>
          <p:cNvPicPr>
            <a:picLocks noChangeAspect="1"/>
          </p:cNvPicPr>
          <p:nvPr/>
        </p:nvPicPr>
        <p:blipFill>
          <a:blip r:embed="rId7"/>
          <a:stretch>
            <a:fillRect/>
          </a:stretch>
        </p:blipFill>
        <p:spPr>
          <a:xfrm>
            <a:off x="1546251" y="1020646"/>
            <a:ext cx="4494096" cy="211390"/>
          </a:xfrm>
          <a:prstGeom prst="rect">
            <a:avLst/>
          </a:prstGeom>
          <a:effectLst>
            <a:glow rad="127000">
              <a:schemeClr val="accent1">
                <a:alpha val="96000"/>
              </a:schemeClr>
            </a:glow>
            <a:softEdge rad="0"/>
          </a:effectLst>
        </p:spPr>
      </p:pic>
      <p:pic>
        <p:nvPicPr>
          <p:cNvPr id="7" name="Imagen 6">
            <a:extLst>
              <a:ext uri="{FF2B5EF4-FFF2-40B4-BE49-F238E27FC236}">
                <a16:creationId xmlns:a16="http://schemas.microsoft.com/office/drawing/2014/main" id="{68333591-1E03-9B2A-F47E-FF739A771FB9}"/>
              </a:ext>
            </a:extLst>
          </p:cNvPr>
          <p:cNvPicPr>
            <a:picLocks noChangeAspect="1"/>
          </p:cNvPicPr>
          <p:nvPr/>
        </p:nvPicPr>
        <p:blipFill>
          <a:blip r:embed="rId8"/>
          <a:stretch>
            <a:fillRect/>
          </a:stretch>
        </p:blipFill>
        <p:spPr>
          <a:xfrm>
            <a:off x="6111902" y="1025400"/>
            <a:ext cx="1192507" cy="201882"/>
          </a:xfrm>
          <a:prstGeom prst="rect">
            <a:avLst/>
          </a:prstGeom>
          <a:effectLst>
            <a:glow rad="127000">
              <a:schemeClr val="accent1">
                <a:alpha val="89000"/>
              </a:schemeClr>
            </a:glow>
          </a:effectLst>
        </p:spPr>
      </p:pic>
      <p:pic>
        <p:nvPicPr>
          <p:cNvPr id="13" name="Imagen 12">
            <a:extLst>
              <a:ext uri="{FF2B5EF4-FFF2-40B4-BE49-F238E27FC236}">
                <a16:creationId xmlns:a16="http://schemas.microsoft.com/office/drawing/2014/main" id="{821E9694-FE8F-2994-66E8-4904F21CE22D}"/>
              </a:ext>
            </a:extLst>
          </p:cNvPr>
          <p:cNvPicPr>
            <a:picLocks noChangeAspect="1"/>
          </p:cNvPicPr>
          <p:nvPr/>
        </p:nvPicPr>
        <p:blipFill>
          <a:blip r:embed="rId9"/>
          <a:stretch>
            <a:fillRect/>
          </a:stretch>
        </p:blipFill>
        <p:spPr>
          <a:xfrm>
            <a:off x="294868" y="1479538"/>
            <a:ext cx="4150751" cy="223466"/>
          </a:xfrm>
          <a:prstGeom prst="rect">
            <a:avLst/>
          </a:prstGeom>
          <a:effectLst>
            <a:glow rad="127000">
              <a:schemeClr val="accent1"/>
            </a:glow>
          </a:effectLst>
        </p:spPr>
      </p:pic>
      <p:pic>
        <p:nvPicPr>
          <p:cNvPr id="16" name="Imagen 15">
            <a:extLst>
              <a:ext uri="{FF2B5EF4-FFF2-40B4-BE49-F238E27FC236}">
                <a16:creationId xmlns:a16="http://schemas.microsoft.com/office/drawing/2014/main" id="{07705BA6-7E0C-B769-05F6-02AF46DAADE0}"/>
              </a:ext>
            </a:extLst>
          </p:cNvPr>
          <p:cNvPicPr>
            <a:picLocks noChangeAspect="1"/>
          </p:cNvPicPr>
          <p:nvPr/>
        </p:nvPicPr>
        <p:blipFill>
          <a:blip r:embed="rId10"/>
          <a:stretch>
            <a:fillRect/>
          </a:stretch>
        </p:blipFill>
        <p:spPr>
          <a:xfrm>
            <a:off x="4517464" y="1478815"/>
            <a:ext cx="4096215" cy="198517"/>
          </a:xfrm>
          <a:prstGeom prst="rect">
            <a:avLst/>
          </a:prstGeom>
          <a:effectLst>
            <a:glow rad="127000">
              <a:schemeClr val="accent1"/>
            </a:glow>
          </a:effectLst>
        </p:spPr>
      </p:pic>
      <p:pic>
        <p:nvPicPr>
          <p:cNvPr id="18" name="Imagen 17" descr="Diagrama&#10;&#10;El contenido generado por IA puede ser incorrecto.">
            <a:extLst>
              <a:ext uri="{FF2B5EF4-FFF2-40B4-BE49-F238E27FC236}">
                <a16:creationId xmlns:a16="http://schemas.microsoft.com/office/drawing/2014/main" id="{BD7D4CCD-A05A-76A6-E5C4-46DF870B3BCC}"/>
              </a:ext>
            </a:extLst>
          </p:cNvPr>
          <p:cNvPicPr>
            <a:picLocks noChangeAspect="1"/>
          </p:cNvPicPr>
          <p:nvPr/>
        </p:nvPicPr>
        <p:blipFill>
          <a:blip r:embed="rId11">
            <a:alphaModFix amt="19000"/>
            <a:extLst>
              <a:ext uri="{28A0092B-C50C-407E-A947-70E740481C1C}">
                <a14:useLocalDpi xmlns:a14="http://schemas.microsoft.com/office/drawing/2010/main" val="0"/>
              </a:ext>
            </a:extLst>
          </a:blip>
          <a:stretch>
            <a:fillRect/>
          </a:stretch>
        </p:blipFill>
        <p:spPr>
          <a:xfrm>
            <a:off x="4168397" y="2320262"/>
            <a:ext cx="2639170" cy="2603981"/>
          </a:xfrm>
          <a:prstGeom prst="rect">
            <a:avLst/>
          </a:prstGeom>
          <a:effectLst>
            <a:softEdge rad="152400"/>
          </a:effectLst>
        </p:spPr>
      </p:pic>
      <p:pic>
        <p:nvPicPr>
          <p:cNvPr id="23" name="Imagen 22">
            <a:extLst>
              <a:ext uri="{FF2B5EF4-FFF2-40B4-BE49-F238E27FC236}">
                <a16:creationId xmlns:a16="http://schemas.microsoft.com/office/drawing/2014/main" id="{31C296EB-B043-33AE-2568-D405FA1C8B24}"/>
              </a:ext>
            </a:extLst>
          </p:cNvPr>
          <p:cNvPicPr>
            <a:picLocks noChangeAspect="1"/>
          </p:cNvPicPr>
          <p:nvPr/>
        </p:nvPicPr>
        <p:blipFill>
          <a:blip r:embed="rId12">
            <a:alphaModFix amt="43000"/>
          </a:blip>
          <a:stretch>
            <a:fillRect/>
          </a:stretch>
        </p:blipFill>
        <p:spPr>
          <a:xfrm>
            <a:off x="4800643" y="3766427"/>
            <a:ext cx="1263761" cy="764523"/>
          </a:xfrm>
          <a:prstGeom prst="rect">
            <a:avLst/>
          </a:prstGeom>
          <a:effectLst>
            <a:softEdge rad="63500"/>
          </a:effectLst>
        </p:spPr>
      </p:pic>
      <p:pic>
        <p:nvPicPr>
          <p:cNvPr id="27" name="Imagen 26" descr="Un hombre con fuego en la mano&#10;&#10;El contenido generado por IA puede ser incorrecto.">
            <a:extLst>
              <a:ext uri="{FF2B5EF4-FFF2-40B4-BE49-F238E27FC236}">
                <a16:creationId xmlns:a16="http://schemas.microsoft.com/office/drawing/2014/main" id="{71450262-A26B-DCB6-5EA4-6A209760FB0F}"/>
              </a:ext>
            </a:extLst>
          </p:cNvPr>
          <p:cNvPicPr>
            <a:picLocks noChangeAspect="1"/>
          </p:cNvPicPr>
          <p:nvPr/>
        </p:nvPicPr>
        <p:blipFill>
          <a:blip r:embed="rId13" cstate="print">
            <a:alphaModFix amt="62000"/>
            <a:extLst>
              <a:ext uri="{28A0092B-C50C-407E-A947-70E740481C1C}">
                <a14:useLocalDpi xmlns:a14="http://schemas.microsoft.com/office/drawing/2010/main" val="0"/>
              </a:ext>
            </a:extLst>
          </a:blip>
          <a:stretch>
            <a:fillRect/>
          </a:stretch>
        </p:blipFill>
        <p:spPr>
          <a:xfrm>
            <a:off x="6376909" y="1590906"/>
            <a:ext cx="2862090" cy="3533356"/>
          </a:xfrm>
          <a:prstGeom prst="rect">
            <a:avLst/>
          </a:prstGeom>
          <a:effectLst>
            <a:softEdge rad="88900"/>
          </a:effectLst>
        </p:spPr>
      </p:pic>
      <p:pic>
        <p:nvPicPr>
          <p:cNvPr id="25" name="Imagen 24">
            <a:extLst>
              <a:ext uri="{FF2B5EF4-FFF2-40B4-BE49-F238E27FC236}">
                <a16:creationId xmlns:a16="http://schemas.microsoft.com/office/drawing/2014/main" id="{7A04B4FF-206A-D112-C91F-1DCF69E6C486}"/>
              </a:ext>
            </a:extLst>
          </p:cNvPr>
          <p:cNvPicPr>
            <a:picLocks noChangeAspect="1"/>
          </p:cNvPicPr>
          <p:nvPr/>
        </p:nvPicPr>
        <p:blipFill>
          <a:blip r:embed="rId14"/>
          <a:stretch>
            <a:fillRect/>
          </a:stretch>
        </p:blipFill>
        <p:spPr>
          <a:xfrm>
            <a:off x="2246174" y="1783169"/>
            <a:ext cx="4651651" cy="420660"/>
          </a:xfrm>
          <a:prstGeom prst="rect">
            <a:avLst/>
          </a:prstGeom>
        </p:spPr>
      </p:pic>
    </p:spTree>
    <p:extLst>
      <p:ext uri="{BB962C8B-B14F-4D97-AF65-F5344CB8AC3E}">
        <p14:creationId xmlns:p14="http://schemas.microsoft.com/office/powerpoint/2010/main" val="14501968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604E3A-83B7-B853-3E05-74A06CEA047B}"/>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33A2A20F-69AB-896E-55DB-5E2B66C1FF79}"/>
              </a:ext>
            </a:extLst>
          </p:cNvPr>
          <p:cNvPicPr>
            <a:picLocks noChangeAspect="1"/>
          </p:cNvPicPr>
          <p:nvPr/>
        </p:nvPicPr>
        <p:blipFill>
          <a:blip r:embed="rId3"/>
          <a:stretch>
            <a:fillRect/>
          </a:stretch>
        </p:blipFill>
        <p:spPr>
          <a:xfrm>
            <a:off x="0" y="0"/>
            <a:ext cx="9144000" cy="5124262"/>
          </a:xfrm>
          <a:prstGeom prst="rect">
            <a:avLst/>
          </a:prstGeom>
        </p:spPr>
      </p:pic>
      <p:sp>
        <p:nvSpPr>
          <p:cNvPr id="8" name="CuadroTexto 7">
            <a:extLst>
              <a:ext uri="{FF2B5EF4-FFF2-40B4-BE49-F238E27FC236}">
                <a16:creationId xmlns:a16="http://schemas.microsoft.com/office/drawing/2014/main" id="{5167B499-BA56-1264-6926-5E40D8EA6B64}"/>
              </a:ext>
            </a:extLst>
          </p:cNvPr>
          <p:cNvSpPr txBox="1"/>
          <p:nvPr/>
        </p:nvSpPr>
        <p:spPr>
          <a:xfrm>
            <a:off x="258305" y="2769968"/>
            <a:ext cx="5647983" cy="261610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 La manta térmica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2. Importancia del refugio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2.1. Factores a tener en cuenta en su construcción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2.2. Tipos según los ambientes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2.3. Taller de nudos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3. Refugios construidos con vegetación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4. Refugios construidos con piedras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5. Refugios excavados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6. Refugios naturales; cuevas, abrigos y oquedades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7. Refugios sintéticos con lona, basa o poncho</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pic>
        <p:nvPicPr>
          <p:cNvPr id="15" name="Imagen 14">
            <a:extLst>
              <a:ext uri="{FF2B5EF4-FFF2-40B4-BE49-F238E27FC236}">
                <a16:creationId xmlns:a16="http://schemas.microsoft.com/office/drawing/2014/main" id="{3A55FC20-FAF7-2520-FC4B-EF96AB2AECFE}"/>
              </a:ext>
            </a:extLst>
          </p:cNvPr>
          <p:cNvPicPr>
            <a:picLocks noChangeAspect="1"/>
          </p:cNvPicPr>
          <p:nvPr/>
        </p:nvPicPr>
        <p:blipFill>
          <a:blip r:embed="rId4"/>
          <a:stretch>
            <a:fillRect/>
          </a:stretch>
        </p:blipFill>
        <p:spPr>
          <a:xfrm>
            <a:off x="609001" y="2401047"/>
            <a:ext cx="2109399" cy="170703"/>
          </a:xfrm>
          <a:prstGeom prst="rect">
            <a:avLst/>
          </a:prstGeom>
          <a:effectLst>
            <a:glow rad="88900">
              <a:schemeClr val="accent1">
                <a:alpha val="94000"/>
              </a:schemeClr>
            </a:glow>
          </a:effectLst>
        </p:spPr>
      </p:pic>
      <p:pic>
        <p:nvPicPr>
          <p:cNvPr id="9" name="Imagen 8">
            <a:extLst>
              <a:ext uri="{FF2B5EF4-FFF2-40B4-BE49-F238E27FC236}">
                <a16:creationId xmlns:a16="http://schemas.microsoft.com/office/drawing/2014/main" id="{55A617D4-B1EF-3967-5577-75DAA2D7EF5A}"/>
              </a:ext>
            </a:extLst>
          </p:cNvPr>
          <p:cNvPicPr>
            <a:picLocks noChangeAspect="1"/>
          </p:cNvPicPr>
          <p:nvPr/>
        </p:nvPicPr>
        <p:blipFill>
          <a:blip r:embed="rId5"/>
          <a:stretch>
            <a:fillRect/>
          </a:stretch>
        </p:blipFill>
        <p:spPr>
          <a:xfrm>
            <a:off x="2718400" y="137832"/>
            <a:ext cx="3454438" cy="336886"/>
          </a:xfrm>
          <a:prstGeom prst="rect">
            <a:avLst/>
          </a:prstGeom>
          <a:scene3d>
            <a:camera prst="orthographicFront"/>
            <a:lightRig rig="threePt" dir="t"/>
          </a:scene3d>
          <a:sp3d>
            <a:bevelT w="114300" prst="artDeco"/>
          </a:sp3d>
        </p:spPr>
      </p:pic>
      <p:pic>
        <p:nvPicPr>
          <p:cNvPr id="10" name="Imagen 9">
            <a:extLst>
              <a:ext uri="{FF2B5EF4-FFF2-40B4-BE49-F238E27FC236}">
                <a16:creationId xmlns:a16="http://schemas.microsoft.com/office/drawing/2014/main" id="{5B8ECE42-289D-1033-178D-BF3937DE7E99}"/>
              </a:ext>
            </a:extLst>
          </p:cNvPr>
          <p:cNvPicPr>
            <a:picLocks noChangeAspect="1"/>
          </p:cNvPicPr>
          <p:nvPr/>
        </p:nvPicPr>
        <p:blipFill>
          <a:blip r:embed="rId6"/>
          <a:stretch>
            <a:fillRect/>
          </a:stretch>
        </p:blipFill>
        <p:spPr>
          <a:xfrm>
            <a:off x="4150067" y="625751"/>
            <a:ext cx="835224" cy="243861"/>
          </a:xfrm>
          <a:prstGeom prst="rect">
            <a:avLst/>
          </a:prstGeom>
          <a:effectLst>
            <a:glow rad="127000">
              <a:schemeClr val="accent1"/>
            </a:glow>
          </a:effectLst>
        </p:spPr>
      </p:pic>
      <p:pic>
        <p:nvPicPr>
          <p:cNvPr id="11" name="Imagen 10">
            <a:extLst>
              <a:ext uri="{FF2B5EF4-FFF2-40B4-BE49-F238E27FC236}">
                <a16:creationId xmlns:a16="http://schemas.microsoft.com/office/drawing/2014/main" id="{32A0F0BF-1709-D149-609D-0479E649C3D5}"/>
              </a:ext>
            </a:extLst>
          </p:cNvPr>
          <p:cNvPicPr>
            <a:picLocks noChangeAspect="1"/>
          </p:cNvPicPr>
          <p:nvPr/>
        </p:nvPicPr>
        <p:blipFill>
          <a:blip r:embed="rId7"/>
          <a:stretch>
            <a:fillRect/>
          </a:stretch>
        </p:blipFill>
        <p:spPr>
          <a:xfrm>
            <a:off x="1955105" y="1032101"/>
            <a:ext cx="3873056" cy="225026"/>
          </a:xfrm>
          <a:prstGeom prst="rect">
            <a:avLst/>
          </a:prstGeom>
          <a:effectLst>
            <a:glow rad="76200">
              <a:schemeClr val="accent1"/>
            </a:glow>
            <a:softEdge rad="0"/>
          </a:effectLst>
        </p:spPr>
      </p:pic>
      <p:pic>
        <p:nvPicPr>
          <p:cNvPr id="12" name="Imagen 11">
            <a:extLst>
              <a:ext uri="{FF2B5EF4-FFF2-40B4-BE49-F238E27FC236}">
                <a16:creationId xmlns:a16="http://schemas.microsoft.com/office/drawing/2014/main" id="{82AEAA5E-94A0-10F7-52C9-DB91CE18C8FF}"/>
              </a:ext>
            </a:extLst>
          </p:cNvPr>
          <p:cNvPicPr>
            <a:picLocks noChangeAspect="1"/>
          </p:cNvPicPr>
          <p:nvPr/>
        </p:nvPicPr>
        <p:blipFill>
          <a:blip r:embed="rId8"/>
          <a:stretch>
            <a:fillRect/>
          </a:stretch>
        </p:blipFill>
        <p:spPr>
          <a:xfrm>
            <a:off x="5906288" y="1043286"/>
            <a:ext cx="1156151" cy="185891"/>
          </a:xfrm>
          <a:prstGeom prst="rect">
            <a:avLst/>
          </a:prstGeom>
          <a:effectLst>
            <a:glow rad="88900">
              <a:schemeClr val="accent1">
                <a:alpha val="98000"/>
              </a:schemeClr>
            </a:glow>
          </a:effectLst>
        </p:spPr>
      </p:pic>
      <p:pic>
        <p:nvPicPr>
          <p:cNvPr id="14" name="Imagen 13">
            <a:extLst>
              <a:ext uri="{FF2B5EF4-FFF2-40B4-BE49-F238E27FC236}">
                <a16:creationId xmlns:a16="http://schemas.microsoft.com/office/drawing/2014/main" id="{A44EC3AF-4B5E-7ACA-2942-77A6087025EA}"/>
              </a:ext>
            </a:extLst>
          </p:cNvPr>
          <p:cNvPicPr>
            <a:picLocks noChangeAspect="1"/>
          </p:cNvPicPr>
          <p:nvPr/>
        </p:nvPicPr>
        <p:blipFill>
          <a:blip r:embed="rId9"/>
          <a:stretch>
            <a:fillRect/>
          </a:stretch>
        </p:blipFill>
        <p:spPr>
          <a:xfrm>
            <a:off x="336324" y="1492066"/>
            <a:ext cx="3375264" cy="195196"/>
          </a:xfrm>
          <a:prstGeom prst="rect">
            <a:avLst/>
          </a:prstGeom>
          <a:effectLst>
            <a:glow rad="127000">
              <a:schemeClr val="accent1"/>
            </a:glow>
          </a:effectLst>
        </p:spPr>
      </p:pic>
      <p:pic>
        <p:nvPicPr>
          <p:cNvPr id="17" name="Imagen 16">
            <a:extLst>
              <a:ext uri="{FF2B5EF4-FFF2-40B4-BE49-F238E27FC236}">
                <a16:creationId xmlns:a16="http://schemas.microsoft.com/office/drawing/2014/main" id="{FC98092E-6063-01A8-19A6-EBDBB3C4FD6E}"/>
              </a:ext>
            </a:extLst>
          </p:cNvPr>
          <p:cNvPicPr>
            <a:picLocks noChangeAspect="1"/>
          </p:cNvPicPr>
          <p:nvPr/>
        </p:nvPicPr>
        <p:blipFill>
          <a:blip r:embed="rId10"/>
          <a:stretch>
            <a:fillRect/>
          </a:stretch>
        </p:blipFill>
        <p:spPr>
          <a:xfrm>
            <a:off x="3779046" y="1490984"/>
            <a:ext cx="3314917" cy="188303"/>
          </a:xfrm>
          <a:prstGeom prst="rect">
            <a:avLst/>
          </a:prstGeom>
          <a:effectLst>
            <a:glow rad="127000">
              <a:schemeClr val="accent1"/>
            </a:glow>
          </a:effectLst>
        </p:spPr>
      </p:pic>
      <p:pic>
        <p:nvPicPr>
          <p:cNvPr id="19" name="Imagen 18">
            <a:extLst>
              <a:ext uri="{FF2B5EF4-FFF2-40B4-BE49-F238E27FC236}">
                <a16:creationId xmlns:a16="http://schemas.microsoft.com/office/drawing/2014/main" id="{6965C8F3-71D0-AADA-C882-0EBFD842680C}"/>
              </a:ext>
            </a:extLst>
          </p:cNvPr>
          <p:cNvPicPr>
            <a:picLocks noChangeAspect="1"/>
          </p:cNvPicPr>
          <p:nvPr/>
        </p:nvPicPr>
        <p:blipFill>
          <a:blip r:embed="rId11"/>
          <a:stretch>
            <a:fillRect/>
          </a:stretch>
        </p:blipFill>
        <p:spPr>
          <a:xfrm>
            <a:off x="7199238" y="1496467"/>
            <a:ext cx="1387735" cy="164920"/>
          </a:xfrm>
          <a:prstGeom prst="rect">
            <a:avLst/>
          </a:prstGeom>
          <a:effectLst>
            <a:glow rad="127000">
              <a:schemeClr val="accent1"/>
            </a:glow>
            <a:softEdge rad="0"/>
          </a:effectLst>
        </p:spPr>
      </p:pic>
      <p:pic>
        <p:nvPicPr>
          <p:cNvPr id="24" name="Imagen 23" descr="Un dibujo de una persona&#10;&#10;El contenido generado por IA puede ser incorrecto.">
            <a:extLst>
              <a:ext uri="{FF2B5EF4-FFF2-40B4-BE49-F238E27FC236}">
                <a16:creationId xmlns:a16="http://schemas.microsoft.com/office/drawing/2014/main" id="{7DD30D25-B9C7-FCEB-DD5A-FE07590D1AE0}"/>
              </a:ext>
            </a:extLst>
          </p:cNvPr>
          <p:cNvPicPr>
            <a:picLocks noChangeAspect="1"/>
          </p:cNvPicPr>
          <p:nvPr/>
        </p:nvPicPr>
        <p:blipFill>
          <a:blip r:embed="rId12" cstate="print">
            <a:alphaModFix amt="42000"/>
            <a:extLst>
              <a:ext uri="{28A0092B-C50C-407E-A947-70E740481C1C}">
                <a14:useLocalDpi xmlns:a14="http://schemas.microsoft.com/office/drawing/2010/main" val="0"/>
              </a:ext>
            </a:extLst>
          </a:blip>
          <a:stretch>
            <a:fillRect/>
          </a:stretch>
        </p:blipFill>
        <p:spPr>
          <a:xfrm>
            <a:off x="6706766" y="2571750"/>
            <a:ext cx="2343187" cy="2343187"/>
          </a:xfrm>
          <a:prstGeom prst="rect">
            <a:avLst/>
          </a:prstGeom>
          <a:effectLst>
            <a:softEdge rad="254000"/>
          </a:effectLst>
        </p:spPr>
      </p:pic>
      <p:pic>
        <p:nvPicPr>
          <p:cNvPr id="26" name="Imagen 25" descr="Una carpa en un campo&#10;&#10;El contenido generado por IA puede ser incorrecto.">
            <a:extLst>
              <a:ext uri="{FF2B5EF4-FFF2-40B4-BE49-F238E27FC236}">
                <a16:creationId xmlns:a16="http://schemas.microsoft.com/office/drawing/2014/main" id="{30611AF1-D5C3-43DF-3355-3A3B98CFD373}"/>
              </a:ext>
            </a:extLst>
          </p:cNvPr>
          <p:cNvPicPr>
            <a:picLocks noChangeAspect="1"/>
          </p:cNvPicPr>
          <p:nvPr/>
        </p:nvPicPr>
        <p:blipFill>
          <a:blip r:embed="rId13" cstate="print">
            <a:alphaModFix amt="54000"/>
            <a:extLst>
              <a:ext uri="{28A0092B-C50C-407E-A947-70E740481C1C}">
                <a14:useLocalDpi xmlns:a14="http://schemas.microsoft.com/office/drawing/2010/main" val="0"/>
              </a:ext>
            </a:extLst>
          </a:blip>
          <a:stretch>
            <a:fillRect/>
          </a:stretch>
        </p:blipFill>
        <p:spPr>
          <a:xfrm>
            <a:off x="4505024" y="1257127"/>
            <a:ext cx="3013078" cy="3293633"/>
          </a:xfrm>
          <a:prstGeom prst="rect">
            <a:avLst/>
          </a:prstGeom>
          <a:effectLst>
            <a:softEdge rad="304800"/>
          </a:effectLst>
        </p:spPr>
      </p:pic>
      <p:pic>
        <p:nvPicPr>
          <p:cNvPr id="20" name="Imagen 19">
            <a:extLst>
              <a:ext uri="{FF2B5EF4-FFF2-40B4-BE49-F238E27FC236}">
                <a16:creationId xmlns:a16="http://schemas.microsoft.com/office/drawing/2014/main" id="{90E73F1E-3E67-1A70-A2F1-A39A9BE2FB02}"/>
              </a:ext>
            </a:extLst>
          </p:cNvPr>
          <p:cNvPicPr>
            <a:picLocks noChangeAspect="1"/>
          </p:cNvPicPr>
          <p:nvPr/>
        </p:nvPicPr>
        <p:blipFill>
          <a:blip r:embed="rId14">
            <a:extLst>
              <a:ext uri="{BEBA8EAE-BF5A-486C-A8C5-ECC9F3942E4B}">
                <a14:imgProps xmlns:a14="http://schemas.microsoft.com/office/drawing/2010/main">
                  <a14:imgLayer r:embed="rId15">
                    <a14:imgEffect>
                      <a14:brightnessContrast bright="40000" contrast="-40000"/>
                    </a14:imgEffect>
                  </a14:imgLayer>
                </a14:imgProps>
              </a:ext>
            </a:extLst>
          </a:blip>
          <a:stretch>
            <a:fillRect/>
          </a:stretch>
        </p:blipFill>
        <p:spPr>
          <a:xfrm>
            <a:off x="2859400" y="1922201"/>
            <a:ext cx="3172438" cy="180031"/>
          </a:xfrm>
          <a:prstGeom prst="rect">
            <a:avLst/>
          </a:prstGeom>
          <a:effectLst>
            <a:glow rad="127000">
              <a:schemeClr val="accent1"/>
            </a:glow>
          </a:effectLst>
        </p:spPr>
      </p:pic>
      <p:pic>
        <p:nvPicPr>
          <p:cNvPr id="28" name="Imagen 27" descr="Diagrama&#10;&#10;El contenido generado por IA puede ser incorrecto.">
            <a:extLst>
              <a:ext uri="{FF2B5EF4-FFF2-40B4-BE49-F238E27FC236}">
                <a16:creationId xmlns:a16="http://schemas.microsoft.com/office/drawing/2014/main" id="{3DA61E53-0D9D-A583-805A-EE50AC502CF0}"/>
              </a:ext>
            </a:extLst>
          </p:cNvPr>
          <p:cNvPicPr>
            <a:picLocks noChangeAspect="1"/>
          </p:cNvPicPr>
          <p:nvPr/>
        </p:nvPicPr>
        <p:blipFill>
          <a:blip r:embed="rId16">
            <a:alphaModFix amt="25000"/>
            <a:extLst>
              <a:ext uri="{28A0092B-C50C-407E-A947-70E740481C1C}">
                <a14:useLocalDpi xmlns:a14="http://schemas.microsoft.com/office/drawing/2010/main" val="0"/>
              </a:ext>
            </a:extLst>
          </a:blip>
          <a:stretch>
            <a:fillRect/>
          </a:stretch>
        </p:blipFill>
        <p:spPr>
          <a:xfrm flipH="1">
            <a:off x="4333738" y="3011261"/>
            <a:ext cx="2865499" cy="2200275"/>
          </a:xfrm>
          <a:prstGeom prst="rect">
            <a:avLst/>
          </a:prstGeom>
          <a:effectLst>
            <a:softEdge rad="203200"/>
          </a:effectLst>
        </p:spPr>
      </p:pic>
    </p:spTree>
    <p:extLst>
      <p:ext uri="{BB962C8B-B14F-4D97-AF65-F5344CB8AC3E}">
        <p14:creationId xmlns:p14="http://schemas.microsoft.com/office/powerpoint/2010/main" val="190428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A8F678-977F-5537-91E6-1E1CC19474DA}"/>
            </a:ext>
          </a:extLst>
        </p:cNvPr>
        <p:cNvGrpSpPr/>
        <p:nvPr/>
      </p:nvGrpSpPr>
      <p:grpSpPr>
        <a:xfrm>
          <a:off x="0" y="0"/>
          <a:ext cx="0" cy="0"/>
          <a:chOff x="0" y="0"/>
          <a:chExt cx="0" cy="0"/>
        </a:xfrm>
      </p:grpSpPr>
      <p:pic>
        <p:nvPicPr>
          <p:cNvPr id="25" name="Imagen 24" descr="Imagen que contiene Diagrama&#10;&#10;El contenido generado por IA puede ser incorrecto.">
            <a:extLst>
              <a:ext uri="{FF2B5EF4-FFF2-40B4-BE49-F238E27FC236}">
                <a16:creationId xmlns:a16="http://schemas.microsoft.com/office/drawing/2014/main" id="{97C573FA-72E0-E828-30B5-8C4F8D66F8CF}"/>
              </a:ext>
            </a:extLst>
          </p:cNvPr>
          <p:cNvPicPr>
            <a:picLocks noChangeAspect="1"/>
          </p:cNvPicPr>
          <p:nvPr/>
        </p:nvPicPr>
        <p:blipFill>
          <a:blip r:embed="rId3" cstate="print">
            <a:alphaModFix amt="67000"/>
            <a:extLst>
              <a:ext uri="{28A0092B-C50C-407E-A947-70E740481C1C}">
                <a14:useLocalDpi xmlns:a14="http://schemas.microsoft.com/office/drawing/2010/main" val="0"/>
              </a:ext>
            </a:extLst>
          </a:blip>
          <a:stretch>
            <a:fillRect/>
          </a:stretch>
        </p:blipFill>
        <p:spPr>
          <a:xfrm>
            <a:off x="2551227" y="1645040"/>
            <a:ext cx="3995345" cy="2974640"/>
          </a:xfrm>
          <a:prstGeom prst="rect">
            <a:avLst/>
          </a:prstGeom>
          <a:effectLst>
            <a:softEdge rad="266700"/>
          </a:effectLst>
        </p:spPr>
      </p:pic>
      <p:pic>
        <p:nvPicPr>
          <p:cNvPr id="2" name="Imagen 1">
            <a:extLst>
              <a:ext uri="{FF2B5EF4-FFF2-40B4-BE49-F238E27FC236}">
                <a16:creationId xmlns:a16="http://schemas.microsoft.com/office/drawing/2014/main" id="{F6A0EBAD-3EAA-7409-48D8-15E4061DACF1}"/>
              </a:ext>
            </a:extLst>
          </p:cNvPr>
          <p:cNvPicPr>
            <a:picLocks noChangeAspect="1"/>
          </p:cNvPicPr>
          <p:nvPr/>
        </p:nvPicPr>
        <p:blipFill>
          <a:blip r:embed="rId4"/>
          <a:stretch>
            <a:fillRect/>
          </a:stretch>
        </p:blipFill>
        <p:spPr>
          <a:xfrm>
            <a:off x="0" y="0"/>
            <a:ext cx="9144000" cy="5124262"/>
          </a:xfrm>
          <a:prstGeom prst="rect">
            <a:avLst/>
          </a:prstGeom>
        </p:spPr>
      </p:pic>
      <p:sp>
        <p:nvSpPr>
          <p:cNvPr id="8" name="CuadroTexto 7">
            <a:extLst>
              <a:ext uri="{FF2B5EF4-FFF2-40B4-BE49-F238E27FC236}">
                <a16:creationId xmlns:a16="http://schemas.microsoft.com/office/drawing/2014/main" id="{AFF8D23F-8DA2-9013-005E-A7AE8E5A4E19}"/>
              </a:ext>
            </a:extLst>
          </p:cNvPr>
          <p:cNvSpPr txBox="1"/>
          <p:nvPr/>
        </p:nvSpPr>
        <p:spPr>
          <a:xfrm>
            <a:off x="383854" y="3102628"/>
            <a:ext cx="5647983" cy="224676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 Introducción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2. Alimentos vegetales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2.1. Prueba de comestibilidad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2.2. Plantas venenosas, tóxicas y psicotrópicas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3. Alimentos animales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3.1. La caza (2 métodos mínimo)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3.2. La pesca (2 métodos mínimo)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pic>
        <p:nvPicPr>
          <p:cNvPr id="15" name="Imagen 14">
            <a:extLst>
              <a:ext uri="{FF2B5EF4-FFF2-40B4-BE49-F238E27FC236}">
                <a16:creationId xmlns:a16="http://schemas.microsoft.com/office/drawing/2014/main" id="{1E4D5462-9CFD-7745-8A9F-7BD3FB4959EB}"/>
              </a:ext>
            </a:extLst>
          </p:cNvPr>
          <p:cNvPicPr>
            <a:picLocks noChangeAspect="1"/>
          </p:cNvPicPr>
          <p:nvPr/>
        </p:nvPicPr>
        <p:blipFill>
          <a:blip r:embed="rId5"/>
          <a:stretch>
            <a:fillRect/>
          </a:stretch>
        </p:blipFill>
        <p:spPr>
          <a:xfrm>
            <a:off x="519792" y="2694780"/>
            <a:ext cx="2109399" cy="170703"/>
          </a:xfrm>
          <a:prstGeom prst="rect">
            <a:avLst/>
          </a:prstGeom>
          <a:effectLst>
            <a:glow rad="88900">
              <a:schemeClr val="accent1">
                <a:alpha val="94000"/>
              </a:schemeClr>
            </a:glow>
          </a:effectLst>
        </p:spPr>
      </p:pic>
      <p:pic>
        <p:nvPicPr>
          <p:cNvPr id="3" name="Imagen 2">
            <a:extLst>
              <a:ext uri="{FF2B5EF4-FFF2-40B4-BE49-F238E27FC236}">
                <a16:creationId xmlns:a16="http://schemas.microsoft.com/office/drawing/2014/main" id="{8D34BF8F-166A-DD5C-A035-D5129113B982}"/>
              </a:ext>
            </a:extLst>
          </p:cNvPr>
          <p:cNvPicPr>
            <a:picLocks noChangeAspect="1"/>
          </p:cNvPicPr>
          <p:nvPr/>
        </p:nvPicPr>
        <p:blipFill>
          <a:blip r:embed="rId6"/>
          <a:stretch>
            <a:fillRect/>
          </a:stretch>
        </p:blipFill>
        <p:spPr>
          <a:xfrm>
            <a:off x="2833879" y="124771"/>
            <a:ext cx="3467600" cy="336886"/>
          </a:xfrm>
          <a:prstGeom prst="rect">
            <a:avLst/>
          </a:prstGeom>
          <a:scene3d>
            <a:camera prst="orthographicFront"/>
            <a:lightRig rig="threePt" dir="t"/>
          </a:scene3d>
          <a:sp3d>
            <a:bevelT w="114300" prst="artDeco"/>
          </a:sp3d>
        </p:spPr>
      </p:pic>
      <p:pic>
        <p:nvPicPr>
          <p:cNvPr id="4" name="Imagen 3">
            <a:extLst>
              <a:ext uri="{FF2B5EF4-FFF2-40B4-BE49-F238E27FC236}">
                <a16:creationId xmlns:a16="http://schemas.microsoft.com/office/drawing/2014/main" id="{E60A2B5E-CDAC-F250-4D6F-13FFEDA57F97}"/>
              </a:ext>
            </a:extLst>
          </p:cNvPr>
          <p:cNvPicPr>
            <a:picLocks noChangeAspect="1"/>
          </p:cNvPicPr>
          <p:nvPr/>
        </p:nvPicPr>
        <p:blipFill>
          <a:blip r:embed="rId7"/>
          <a:stretch>
            <a:fillRect/>
          </a:stretch>
        </p:blipFill>
        <p:spPr>
          <a:xfrm>
            <a:off x="4143970" y="631234"/>
            <a:ext cx="847417" cy="243861"/>
          </a:xfrm>
          <a:prstGeom prst="rect">
            <a:avLst/>
          </a:prstGeom>
          <a:effectLst>
            <a:glow rad="127000">
              <a:schemeClr val="accent1"/>
            </a:glow>
          </a:effectLst>
        </p:spPr>
      </p:pic>
      <p:pic>
        <p:nvPicPr>
          <p:cNvPr id="5" name="Imagen 4">
            <a:extLst>
              <a:ext uri="{FF2B5EF4-FFF2-40B4-BE49-F238E27FC236}">
                <a16:creationId xmlns:a16="http://schemas.microsoft.com/office/drawing/2014/main" id="{373C5DA2-7E22-6AF0-13D1-EE5992623BA0}"/>
              </a:ext>
            </a:extLst>
          </p:cNvPr>
          <p:cNvPicPr>
            <a:picLocks noChangeAspect="1"/>
          </p:cNvPicPr>
          <p:nvPr/>
        </p:nvPicPr>
        <p:blipFill>
          <a:blip r:embed="rId8"/>
          <a:stretch>
            <a:fillRect/>
          </a:stretch>
        </p:blipFill>
        <p:spPr>
          <a:xfrm>
            <a:off x="722139" y="1006201"/>
            <a:ext cx="4435950" cy="188303"/>
          </a:xfrm>
          <a:prstGeom prst="rect">
            <a:avLst/>
          </a:prstGeom>
          <a:effectLst>
            <a:glow rad="127000">
              <a:schemeClr val="accent1">
                <a:alpha val="98000"/>
              </a:schemeClr>
            </a:glow>
            <a:softEdge rad="0"/>
          </a:effectLst>
        </p:spPr>
      </p:pic>
      <p:pic>
        <p:nvPicPr>
          <p:cNvPr id="6" name="Imagen 5">
            <a:extLst>
              <a:ext uri="{FF2B5EF4-FFF2-40B4-BE49-F238E27FC236}">
                <a16:creationId xmlns:a16="http://schemas.microsoft.com/office/drawing/2014/main" id="{4DB4BBB1-1850-3B18-411F-A5CFC8F1B0C7}"/>
              </a:ext>
            </a:extLst>
          </p:cNvPr>
          <p:cNvPicPr>
            <a:picLocks noChangeAspect="1"/>
          </p:cNvPicPr>
          <p:nvPr/>
        </p:nvPicPr>
        <p:blipFill>
          <a:blip r:embed="rId9"/>
          <a:stretch>
            <a:fillRect/>
          </a:stretch>
        </p:blipFill>
        <p:spPr>
          <a:xfrm>
            <a:off x="5223571" y="1006201"/>
            <a:ext cx="2851529" cy="207663"/>
          </a:xfrm>
          <a:prstGeom prst="rect">
            <a:avLst/>
          </a:prstGeom>
          <a:effectLst>
            <a:glow rad="127000">
              <a:schemeClr val="accent1"/>
            </a:glow>
            <a:softEdge rad="0"/>
          </a:effectLst>
        </p:spPr>
      </p:pic>
      <p:pic>
        <p:nvPicPr>
          <p:cNvPr id="7" name="Imagen 6">
            <a:extLst>
              <a:ext uri="{FF2B5EF4-FFF2-40B4-BE49-F238E27FC236}">
                <a16:creationId xmlns:a16="http://schemas.microsoft.com/office/drawing/2014/main" id="{478DCED9-59E5-335E-3FF3-4B28BC6D33F0}"/>
              </a:ext>
            </a:extLst>
          </p:cNvPr>
          <p:cNvPicPr>
            <a:picLocks noChangeAspect="1"/>
          </p:cNvPicPr>
          <p:nvPr/>
        </p:nvPicPr>
        <p:blipFill>
          <a:blip r:embed="rId10"/>
          <a:stretch>
            <a:fillRect/>
          </a:stretch>
        </p:blipFill>
        <p:spPr>
          <a:xfrm>
            <a:off x="235693" y="1438356"/>
            <a:ext cx="3829134" cy="180031"/>
          </a:xfrm>
          <a:prstGeom prst="rect">
            <a:avLst/>
          </a:prstGeom>
          <a:effectLst>
            <a:glow rad="127000">
              <a:schemeClr val="accent1"/>
            </a:glow>
          </a:effectLst>
        </p:spPr>
      </p:pic>
      <p:pic>
        <p:nvPicPr>
          <p:cNvPr id="13" name="Imagen 12">
            <a:extLst>
              <a:ext uri="{FF2B5EF4-FFF2-40B4-BE49-F238E27FC236}">
                <a16:creationId xmlns:a16="http://schemas.microsoft.com/office/drawing/2014/main" id="{45824976-88F8-04DB-D6D6-CEFFBCF2C7D5}"/>
              </a:ext>
            </a:extLst>
          </p:cNvPr>
          <p:cNvPicPr>
            <a:picLocks noChangeAspect="1"/>
          </p:cNvPicPr>
          <p:nvPr/>
        </p:nvPicPr>
        <p:blipFill>
          <a:blip r:embed="rId11"/>
          <a:stretch>
            <a:fillRect/>
          </a:stretch>
        </p:blipFill>
        <p:spPr>
          <a:xfrm>
            <a:off x="4145030" y="1419639"/>
            <a:ext cx="3773615" cy="207900"/>
          </a:xfrm>
          <a:prstGeom prst="rect">
            <a:avLst/>
          </a:prstGeom>
          <a:effectLst>
            <a:glow rad="127000">
              <a:schemeClr val="accent1"/>
            </a:glow>
          </a:effectLst>
        </p:spPr>
      </p:pic>
      <p:pic>
        <p:nvPicPr>
          <p:cNvPr id="16" name="Imagen 15">
            <a:extLst>
              <a:ext uri="{FF2B5EF4-FFF2-40B4-BE49-F238E27FC236}">
                <a16:creationId xmlns:a16="http://schemas.microsoft.com/office/drawing/2014/main" id="{E928E4DE-4015-9CFC-45F5-77E403FCDFFF}"/>
              </a:ext>
            </a:extLst>
          </p:cNvPr>
          <p:cNvPicPr>
            <a:picLocks noChangeAspect="1"/>
          </p:cNvPicPr>
          <p:nvPr/>
        </p:nvPicPr>
        <p:blipFill>
          <a:blip r:embed="rId12"/>
          <a:stretch>
            <a:fillRect/>
          </a:stretch>
        </p:blipFill>
        <p:spPr>
          <a:xfrm>
            <a:off x="7998848" y="1426538"/>
            <a:ext cx="684565" cy="180031"/>
          </a:xfrm>
          <a:prstGeom prst="rect">
            <a:avLst/>
          </a:prstGeom>
          <a:effectLst>
            <a:glow rad="127000">
              <a:schemeClr val="accent1"/>
            </a:glow>
          </a:effectLst>
        </p:spPr>
      </p:pic>
      <p:pic>
        <p:nvPicPr>
          <p:cNvPr id="18" name="Imagen 17">
            <a:extLst>
              <a:ext uri="{FF2B5EF4-FFF2-40B4-BE49-F238E27FC236}">
                <a16:creationId xmlns:a16="http://schemas.microsoft.com/office/drawing/2014/main" id="{67C6CBCD-D544-49D5-C75D-5B3B9C63C1C4}"/>
              </a:ext>
            </a:extLst>
          </p:cNvPr>
          <p:cNvPicPr>
            <a:picLocks noChangeAspect="1"/>
          </p:cNvPicPr>
          <p:nvPr/>
        </p:nvPicPr>
        <p:blipFill>
          <a:blip r:embed="rId13">
            <a:extLst>
              <a:ext uri="{BEBA8EAE-BF5A-486C-A8C5-ECC9F3942E4B}">
                <a14:imgProps xmlns:a14="http://schemas.microsoft.com/office/drawing/2010/main">
                  <a14:imgLayer r:embed="rId14">
                    <a14:imgEffect>
                      <a14:brightnessContrast bright="40000" contrast="-40000"/>
                    </a14:imgEffect>
                  </a14:imgLayer>
                </a14:imgProps>
              </a:ext>
            </a:extLst>
          </a:blip>
          <a:stretch>
            <a:fillRect/>
          </a:stretch>
        </p:blipFill>
        <p:spPr>
          <a:xfrm>
            <a:off x="3665770" y="1830223"/>
            <a:ext cx="1803815" cy="171792"/>
          </a:xfrm>
          <a:prstGeom prst="rect">
            <a:avLst/>
          </a:prstGeom>
          <a:effectLst>
            <a:glow rad="127000">
              <a:schemeClr val="accent1"/>
            </a:glow>
          </a:effectLst>
        </p:spPr>
      </p:pic>
      <p:pic>
        <p:nvPicPr>
          <p:cNvPr id="22" name="Imagen 21" descr="Imagen que contiene texto, libro, persona, mujer&#10;&#10;El contenido generado por IA puede ser incorrecto.">
            <a:extLst>
              <a:ext uri="{FF2B5EF4-FFF2-40B4-BE49-F238E27FC236}">
                <a16:creationId xmlns:a16="http://schemas.microsoft.com/office/drawing/2014/main" id="{DB60483E-6862-3FA8-1446-9F2840F178F6}"/>
              </a:ext>
            </a:extLst>
          </p:cNvPr>
          <p:cNvPicPr>
            <a:picLocks noChangeAspect="1"/>
          </p:cNvPicPr>
          <p:nvPr/>
        </p:nvPicPr>
        <p:blipFill>
          <a:blip r:embed="rId15" cstate="print">
            <a:alphaModFix amt="51000"/>
            <a:extLst>
              <a:ext uri="{BEBA8EAE-BF5A-486C-A8C5-ECC9F3942E4B}">
                <a14:imgProps xmlns:a14="http://schemas.microsoft.com/office/drawing/2010/main">
                  <a14:imgLayer r:embed="rId16">
                    <a14:imgEffect>
                      <a14:saturation sat="0"/>
                    </a14:imgEffect>
                  </a14:imgLayer>
                </a14:imgProps>
              </a:ext>
              <a:ext uri="{28A0092B-C50C-407E-A947-70E740481C1C}">
                <a14:useLocalDpi xmlns:a14="http://schemas.microsoft.com/office/drawing/2010/main" val="0"/>
              </a:ext>
            </a:extLst>
          </a:blip>
          <a:stretch>
            <a:fillRect/>
          </a:stretch>
        </p:blipFill>
        <p:spPr>
          <a:xfrm>
            <a:off x="6114444" y="2336183"/>
            <a:ext cx="3039422" cy="2518209"/>
          </a:xfrm>
          <a:prstGeom prst="rect">
            <a:avLst/>
          </a:prstGeom>
          <a:effectLst>
            <a:softEdge rad="228600"/>
          </a:effectLst>
        </p:spPr>
      </p:pic>
    </p:spTree>
    <p:extLst>
      <p:ext uri="{BB962C8B-B14F-4D97-AF65-F5344CB8AC3E}">
        <p14:creationId xmlns:p14="http://schemas.microsoft.com/office/powerpoint/2010/main" val="26205992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3D4FA6-099F-AC0B-1EC7-B5C9DAD6D66C}"/>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09957594-BBB9-FC13-78D0-062D6CC132DE}"/>
              </a:ext>
            </a:extLst>
          </p:cNvPr>
          <p:cNvPicPr>
            <a:picLocks noChangeAspect="1"/>
          </p:cNvPicPr>
          <p:nvPr/>
        </p:nvPicPr>
        <p:blipFill>
          <a:blip r:embed="rId3"/>
          <a:stretch>
            <a:fillRect/>
          </a:stretch>
        </p:blipFill>
        <p:spPr>
          <a:xfrm>
            <a:off x="-4323" y="9619"/>
            <a:ext cx="9144000" cy="5124262"/>
          </a:xfrm>
          <a:prstGeom prst="rect">
            <a:avLst/>
          </a:prstGeom>
        </p:spPr>
      </p:pic>
      <p:sp>
        <p:nvSpPr>
          <p:cNvPr id="8" name="CuadroTexto 7">
            <a:extLst>
              <a:ext uri="{FF2B5EF4-FFF2-40B4-BE49-F238E27FC236}">
                <a16:creationId xmlns:a16="http://schemas.microsoft.com/office/drawing/2014/main" id="{94D9EEBD-DCFE-AA3A-DAB4-AD5B8AD899FC}"/>
              </a:ext>
            </a:extLst>
          </p:cNvPr>
          <p:cNvSpPr txBox="1"/>
          <p:nvPr/>
        </p:nvSpPr>
        <p:spPr>
          <a:xfrm>
            <a:off x="383854" y="2257203"/>
            <a:ext cx="5647983" cy="31700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 Representación de la tierra, proyecciones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1.1. El mapa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1.2. La escala y el cálculo de distancias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1.3. Coordenadas UTM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1.4. Coordenadas Geográficas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1.5. Las curvas de nivel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1.6. La brújula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1.7. Técnicas básicas para interpretar un mapa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1.8. Orientación por indicios naturales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1.9. Orientación básica por los astros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1.10. Preparación de la ruta con el mapa, el itinerario topográfico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1.11. Triangulaciones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1.12. Comunicaciones. Dispositivos satelitales</a:t>
            </a: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pic>
        <p:nvPicPr>
          <p:cNvPr id="15" name="Imagen 14">
            <a:extLst>
              <a:ext uri="{FF2B5EF4-FFF2-40B4-BE49-F238E27FC236}">
                <a16:creationId xmlns:a16="http://schemas.microsoft.com/office/drawing/2014/main" id="{03CF7417-BC9B-3244-7C8F-2B01C71446AF}"/>
              </a:ext>
            </a:extLst>
          </p:cNvPr>
          <p:cNvPicPr>
            <a:picLocks noChangeAspect="1"/>
          </p:cNvPicPr>
          <p:nvPr/>
        </p:nvPicPr>
        <p:blipFill>
          <a:blip r:embed="rId4"/>
          <a:stretch>
            <a:fillRect/>
          </a:stretch>
        </p:blipFill>
        <p:spPr>
          <a:xfrm>
            <a:off x="512358" y="2155160"/>
            <a:ext cx="2109399" cy="170703"/>
          </a:xfrm>
          <a:prstGeom prst="rect">
            <a:avLst/>
          </a:prstGeom>
          <a:effectLst>
            <a:glow rad="88900">
              <a:schemeClr val="accent1">
                <a:alpha val="94000"/>
              </a:schemeClr>
            </a:glow>
          </a:effectLst>
        </p:spPr>
      </p:pic>
      <p:pic>
        <p:nvPicPr>
          <p:cNvPr id="9" name="Imagen 8">
            <a:extLst>
              <a:ext uri="{FF2B5EF4-FFF2-40B4-BE49-F238E27FC236}">
                <a16:creationId xmlns:a16="http://schemas.microsoft.com/office/drawing/2014/main" id="{7B5A2E24-0BB5-6F7F-FC90-58A85C60D574}"/>
              </a:ext>
            </a:extLst>
          </p:cNvPr>
          <p:cNvPicPr>
            <a:picLocks noChangeAspect="1"/>
          </p:cNvPicPr>
          <p:nvPr/>
        </p:nvPicPr>
        <p:blipFill>
          <a:blip r:embed="rId5"/>
          <a:stretch>
            <a:fillRect/>
          </a:stretch>
        </p:blipFill>
        <p:spPr>
          <a:xfrm>
            <a:off x="2833877" y="169299"/>
            <a:ext cx="3467600" cy="336887"/>
          </a:xfrm>
          <a:prstGeom prst="rect">
            <a:avLst/>
          </a:prstGeom>
          <a:scene3d>
            <a:camera prst="orthographicFront"/>
            <a:lightRig rig="threePt" dir="t"/>
          </a:scene3d>
          <a:sp3d>
            <a:bevelT w="114300" prst="artDeco"/>
          </a:sp3d>
        </p:spPr>
      </p:pic>
      <p:pic>
        <p:nvPicPr>
          <p:cNvPr id="10" name="Imagen 9">
            <a:extLst>
              <a:ext uri="{FF2B5EF4-FFF2-40B4-BE49-F238E27FC236}">
                <a16:creationId xmlns:a16="http://schemas.microsoft.com/office/drawing/2014/main" id="{BC6D5949-726B-FD0C-5BB4-59D62608E42E}"/>
              </a:ext>
            </a:extLst>
          </p:cNvPr>
          <p:cNvPicPr>
            <a:picLocks noChangeAspect="1"/>
          </p:cNvPicPr>
          <p:nvPr/>
        </p:nvPicPr>
        <p:blipFill>
          <a:blip r:embed="rId6"/>
          <a:stretch>
            <a:fillRect/>
          </a:stretch>
        </p:blipFill>
        <p:spPr>
          <a:xfrm>
            <a:off x="4216909" y="634263"/>
            <a:ext cx="829128" cy="243861"/>
          </a:xfrm>
          <a:prstGeom prst="rect">
            <a:avLst/>
          </a:prstGeom>
          <a:effectLst>
            <a:glow rad="127000">
              <a:schemeClr val="accent1"/>
            </a:glow>
          </a:effectLst>
        </p:spPr>
      </p:pic>
      <p:pic>
        <p:nvPicPr>
          <p:cNvPr id="11" name="Imagen 10">
            <a:extLst>
              <a:ext uri="{FF2B5EF4-FFF2-40B4-BE49-F238E27FC236}">
                <a16:creationId xmlns:a16="http://schemas.microsoft.com/office/drawing/2014/main" id="{F9AD5424-62A8-9923-5CCC-6E63E77A198C}"/>
              </a:ext>
            </a:extLst>
          </p:cNvPr>
          <p:cNvPicPr>
            <a:picLocks noChangeAspect="1"/>
          </p:cNvPicPr>
          <p:nvPr/>
        </p:nvPicPr>
        <p:blipFill>
          <a:blip r:embed="rId7"/>
          <a:stretch>
            <a:fillRect/>
          </a:stretch>
        </p:blipFill>
        <p:spPr>
          <a:xfrm>
            <a:off x="383854" y="1007051"/>
            <a:ext cx="3346819" cy="232667"/>
          </a:xfrm>
          <a:prstGeom prst="rect">
            <a:avLst/>
          </a:prstGeom>
          <a:effectLst>
            <a:glow rad="127000">
              <a:schemeClr val="accent1"/>
            </a:glow>
          </a:effectLst>
        </p:spPr>
      </p:pic>
      <p:pic>
        <p:nvPicPr>
          <p:cNvPr id="12" name="Imagen 11">
            <a:extLst>
              <a:ext uri="{FF2B5EF4-FFF2-40B4-BE49-F238E27FC236}">
                <a16:creationId xmlns:a16="http://schemas.microsoft.com/office/drawing/2014/main" id="{03D1A6AD-736E-7A08-5FD5-FAE4F74ED3F5}"/>
              </a:ext>
            </a:extLst>
          </p:cNvPr>
          <p:cNvPicPr>
            <a:picLocks noChangeAspect="1"/>
          </p:cNvPicPr>
          <p:nvPr/>
        </p:nvPicPr>
        <p:blipFill>
          <a:blip r:embed="rId8"/>
          <a:stretch>
            <a:fillRect/>
          </a:stretch>
        </p:blipFill>
        <p:spPr>
          <a:xfrm>
            <a:off x="3823132" y="1017078"/>
            <a:ext cx="3718012" cy="232666"/>
          </a:xfrm>
          <a:prstGeom prst="rect">
            <a:avLst/>
          </a:prstGeom>
          <a:effectLst>
            <a:glow rad="127000">
              <a:schemeClr val="accent1"/>
            </a:glow>
          </a:effectLst>
        </p:spPr>
      </p:pic>
      <p:pic>
        <p:nvPicPr>
          <p:cNvPr id="14" name="Imagen 13">
            <a:extLst>
              <a:ext uri="{FF2B5EF4-FFF2-40B4-BE49-F238E27FC236}">
                <a16:creationId xmlns:a16="http://schemas.microsoft.com/office/drawing/2014/main" id="{5A51D074-424C-E390-DA39-7F11D3CABA25}"/>
              </a:ext>
            </a:extLst>
          </p:cNvPr>
          <p:cNvPicPr>
            <a:picLocks noChangeAspect="1"/>
          </p:cNvPicPr>
          <p:nvPr/>
        </p:nvPicPr>
        <p:blipFill>
          <a:blip r:embed="rId9"/>
          <a:stretch>
            <a:fillRect/>
          </a:stretch>
        </p:blipFill>
        <p:spPr>
          <a:xfrm>
            <a:off x="7633603" y="1023551"/>
            <a:ext cx="878530" cy="199877"/>
          </a:xfrm>
          <a:prstGeom prst="rect">
            <a:avLst/>
          </a:prstGeom>
          <a:effectLst>
            <a:glow rad="127000">
              <a:schemeClr val="accent1"/>
            </a:glow>
            <a:softEdge rad="0"/>
          </a:effectLst>
        </p:spPr>
      </p:pic>
      <p:pic>
        <p:nvPicPr>
          <p:cNvPr id="17" name="Imagen 16">
            <a:extLst>
              <a:ext uri="{FF2B5EF4-FFF2-40B4-BE49-F238E27FC236}">
                <a16:creationId xmlns:a16="http://schemas.microsoft.com/office/drawing/2014/main" id="{7E1C31A9-CAB8-11E4-58A6-948D4137B0C3}"/>
              </a:ext>
            </a:extLst>
          </p:cNvPr>
          <p:cNvPicPr>
            <a:picLocks noChangeAspect="1"/>
          </p:cNvPicPr>
          <p:nvPr/>
        </p:nvPicPr>
        <p:blipFill>
          <a:blip r:embed="rId10"/>
          <a:stretch>
            <a:fillRect/>
          </a:stretch>
        </p:blipFill>
        <p:spPr>
          <a:xfrm>
            <a:off x="264552" y="1442344"/>
            <a:ext cx="3231017" cy="224615"/>
          </a:xfrm>
          <a:prstGeom prst="rect">
            <a:avLst/>
          </a:prstGeom>
          <a:effectLst>
            <a:glow rad="127000">
              <a:schemeClr val="accent1"/>
            </a:glow>
          </a:effectLst>
        </p:spPr>
      </p:pic>
      <p:pic>
        <p:nvPicPr>
          <p:cNvPr id="19" name="Imagen 18">
            <a:extLst>
              <a:ext uri="{FF2B5EF4-FFF2-40B4-BE49-F238E27FC236}">
                <a16:creationId xmlns:a16="http://schemas.microsoft.com/office/drawing/2014/main" id="{89E06AA4-A48D-656A-D423-80083D6A6154}"/>
              </a:ext>
            </a:extLst>
          </p:cNvPr>
          <p:cNvPicPr>
            <a:picLocks noChangeAspect="1"/>
          </p:cNvPicPr>
          <p:nvPr/>
        </p:nvPicPr>
        <p:blipFill>
          <a:blip r:embed="rId11"/>
          <a:stretch>
            <a:fillRect/>
          </a:stretch>
        </p:blipFill>
        <p:spPr>
          <a:xfrm>
            <a:off x="3579725" y="1450868"/>
            <a:ext cx="3231017" cy="206235"/>
          </a:xfrm>
          <a:prstGeom prst="rect">
            <a:avLst/>
          </a:prstGeom>
          <a:effectLst>
            <a:glow rad="127000">
              <a:schemeClr val="accent1"/>
            </a:glow>
          </a:effectLst>
        </p:spPr>
      </p:pic>
      <p:pic>
        <p:nvPicPr>
          <p:cNvPr id="20" name="Imagen 19">
            <a:extLst>
              <a:ext uri="{FF2B5EF4-FFF2-40B4-BE49-F238E27FC236}">
                <a16:creationId xmlns:a16="http://schemas.microsoft.com/office/drawing/2014/main" id="{AE4D16C1-29EB-54BC-CC46-AC53CCCBA382}"/>
              </a:ext>
            </a:extLst>
          </p:cNvPr>
          <p:cNvPicPr>
            <a:picLocks noChangeAspect="1"/>
          </p:cNvPicPr>
          <p:nvPr/>
        </p:nvPicPr>
        <p:blipFill>
          <a:blip r:embed="rId12"/>
          <a:stretch>
            <a:fillRect/>
          </a:stretch>
        </p:blipFill>
        <p:spPr>
          <a:xfrm>
            <a:off x="6894898" y="1472021"/>
            <a:ext cx="1912818" cy="174261"/>
          </a:xfrm>
          <a:prstGeom prst="rect">
            <a:avLst/>
          </a:prstGeom>
          <a:effectLst>
            <a:glow rad="127000">
              <a:schemeClr val="accent1"/>
            </a:glow>
          </a:effectLst>
        </p:spPr>
      </p:pic>
      <p:pic>
        <p:nvPicPr>
          <p:cNvPr id="21" name="Imagen 20">
            <a:extLst>
              <a:ext uri="{FF2B5EF4-FFF2-40B4-BE49-F238E27FC236}">
                <a16:creationId xmlns:a16="http://schemas.microsoft.com/office/drawing/2014/main" id="{3A0579B6-2757-EA84-8184-A96CD2998013}"/>
              </a:ext>
            </a:extLst>
          </p:cNvPr>
          <p:cNvPicPr>
            <a:picLocks noChangeAspect="1"/>
          </p:cNvPicPr>
          <p:nvPr/>
        </p:nvPicPr>
        <p:blipFill>
          <a:blip r:embed="rId13">
            <a:extLst>
              <a:ext uri="{BEBA8EAE-BF5A-486C-A8C5-ECC9F3942E4B}">
                <a14:imgProps xmlns:a14="http://schemas.microsoft.com/office/drawing/2010/main">
                  <a14:imgLayer r:embed="rId14">
                    <a14:imgEffect>
                      <a14:brightnessContrast bright="40000" contrast="-40000"/>
                    </a14:imgEffect>
                  </a14:imgLayer>
                </a14:imgProps>
              </a:ext>
            </a:extLst>
          </a:blip>
          <a:stretch>
            <a:fillRect/>
          </a:stretch>
        </p:blipFill>
        <p:spPr>
          <a:xfrm>
            <a:off x="3033151" y="1888845"/>
            <a:ext cx="3069052" cy="171793"/>
          </a:xfrm>
          <a:prstGeom prst="rect">
            <a:avLst/>
          </a:prstGeom>
          <a:effectLst>
            <a:glow rad="127000">
              <a:schemeClr val="accent1">
                <a:alpha val="98000"/>
              </a:schemeClr>
            </a:glow>
          </a:effectLst>
        </p:spPr>
      </p:pic>
      <p:pic>
        <p:nvPicPr>
          <p:cNvPr id="24" name="Imagen 23">
            <a:extLst>
              <a:ext uri="{FF2B5EF4-FFF2-40B4-BE49-F238E27FC236}">
                <a16:creationId xmlns:a16="http://schemas.microsoft.com/office/drawing/2014/main" id="{78FAF7F9-E875-F6B5-67A2-62C58EA051DD}"/>
              </a:ext>
            </a:extLst>
          </p:cNvPr>
          <p:cNvPicPr>
            <a:picLocks noChangeAspect="1"/>
          </p:cNvPicPr>
          <p:nvPr/>
        </p:nvPicPr>
        <p:blipFill>
          <a:blip r:embed="rId15">
            <a:alphaModFix amt="48000"/>
            <a:extLst>
              <a:ext uri="{28A0092B-C50C-407E-A947-70E740481C1C}">
                <a14:useLocalDpi xmlns:a14="http://schemas.microsoft.com/office/drawing/2010/main" val="0"/>
              </a:ext>
            </a:extLst>
          </a:blip>
          <a:stretch>
            <a:fillRect/>
          </a:stretch>
        </p:blipFill>
        <p:spPr>
          <a:xfrm>
            <a:off x="5682138" y="1690608"/>
            <a:ext cx="3400009" cy="2266672"/>
          </a:xfrm>
          <a:prstGeom prst="rect">
            <a:avLst/>
          </a:prstGeom>
          <a:effectLst>
            <a:softEdge rad="152400"/>
          </a:effectLst>
        </p:spPr>
      </p:pic>
      <p:pic>
        <p:nvPicPr>
          <p:cNvPr id="27" name="Imagen 26" descr="Un globo terráqueo digital">
            <a:extLst>
              <a:ext uri="{FF2B5EF4-FFF2-40B4-BE49-F238E27FC236}">
                <a16:creationId xmlns:a16="http://schemas.microsoft.com/office/drawing/2014/main" id="{2ECF1346-AF3E-C4A3-9689-ECEC63584E82}"/>
              </a:ext>
            </a:extLst>
          </p:cNvPr>
          <p:cNvPicPr>
            <a:picLocks noChangeAspect="1"/>
          </p:cNvPicPr>
          <p:nvPr/>
        </p:nvPicPr>
        <p:blipFill>
          <a:blip r:embed="rId16" cstate="print">
            <a:alphaModFix amt="67000"/>
            <a:extLst>
              <a:ext uri="{28A0092B-C50C-407E-A947-70E740481C1C}">
                <a14:useLocalDpi xmlns:a14="http://schemas.microsoft.com/office/drawing/2010/main" val="0"/>
              </a:ext>
            </a:extLst>
          </a:blip>
          <a:stretch>
            <a:fillRect/>
          </a:stretch>
        </p:blipFill>
        <p:spPr>
          <a:xfrm>
            <a:off x="5195233" y="3220482"/>
            <a:ext cx="3827057" cy="1956330"/>
          </a:xfrm>
          <a:prstGeom prst="rect">
            <a:avLst/>
          </a:prstGeom>
          <a:effectLst>
            <a:softEdge rad="190500"/>
          </a:effectLst>
        </p:spPr>
      </p:pic>
    </p:spTree>
    <p:extLst>
      <p:ext uri="{BB962C8B-B14F-4D97-AF65-F5344CB8AC3E}">
        <p14:creationId xmlns:p14="http://schemas.microsoft.com/office/powerpoint/2010/main" val="37026144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2D7DE8-3E36-CF4C-1A01-3D8C46642A7C}"/>
            </a:ext>
          </a:extLst>
        </p:cNvPr>
        <p:cNvGrpSpPr/>
        <p:nvPr/>
      </p:nvGrpSpPr>
      <p:grpSpPr>
        <a:xfrm>
          <a:off x="0" y="0"/>
          <a:ext cx="0" cy="0"/>
          <a:chOff x="0" y="0"/>
          <a:chExt cx="0" cy="0"/>
        </a:xfrm>
      </p:grpSpPr>
      <p:pic>
        <p:nvPicPr>
          <p:cNvPr id="30" name="Imagen 29" descr="Imagen en blanco y negro de un joven acostado en el pasto seco&#10;&#10;El contenido generado por IA puede ser incorrecto.">
            <a:extLst>
              <a:ext uri="{FF2B5EF4-FFF2-40B4-BE49-F238E27FC236}">
                <a16:creationId xmlns:a16="http://schemas.microsoft.com/office/drawing/2014/main" id="{0D7E5F16-03DB-3D58-30C3-9B43A1D6A0B2}"/>
              </a:ext>
            </a:extLst>
          </p:cNvPr>
          <p:cNvPicPr>
            <a:picLocks noChangeAspect="1"/>
          </p:cNvPicPr>
          <p:nvPr/>
        </p:nvPicPr>
        <p:blipFill>
          <a:blip r:embed="rId3">
            <a:alphaModFix/>
            <a:extLst>
              <a:ext uri="{28A0092B-C50C-407E-A947-70E740481C1C}">
                <a14:useLocalDpi xmlns:a14="http://schemas.microsoft.com/office/drawing/2010/main" val="0"/>
              </a:ext>
            </a:extLst>
          </a:blip>
          <a:stretch>
            <a:fillRect/>
          </a:stretch>
        </p:blipFill>
        <p:spPr>
          <a:xfrm>
            <a:off x="4509100" y="2550676"/>
            <a:ext cx="4147220" cy="2483231"/>
          </a:xfrm>
          <a:prstGeom prst="rect">
            <a:avLst/>
          </a:prstGeom>
          <a:effectLst>
            <a:softEdge rad="165100"/>
          </a:effectLst>
        </p:spPr>
      </p:pic>
      <p:pic>
        <p:nvPicPr>
          <p:cNvPr id="28" name="Imagen 27" descr="Imagen en blanco y negro de un hombre parado en la calle&#10;&#10;El contenido generado por IA puede ser incorrecto.">
            <a:extLst>
              <a:ext uri="{FF2B5EF4-FFF2-40B4-BE49-F238E27FC236}">
                <a16:creationId xmlns:a16="http://schemas.microsoft.com/office/drawing/2014/main" id="{7F30AD95-EE59-73C8-A3C9-A467D9AB3432}"/>
              </a:ext>
            </a:extLst>
          </p:cNvPr>
          <p:cNvPicPr>
            <a:picLocks noChangeAspect="1"/>
          </p:cNvPicPr>
          <p:nvPr/>
        </p:nvPicPr>
        <p:blipFill>
          <a:blip r:embed="rId4" cstate="print">
            <a:alphaModFix/>
            <a:extLst>
              <a:ext uri="{28A0092B-C50C-407E-A947-70E740481C1C}">
                <a14:useLocalDpi xmlns:a14="http://schemas.microsoft.com/office/drawing/2010/main" val="0"/>
              </a:ext>
            </a:extLst>
          </a:blip>
          <a:stretch>
            <a:fillRect/>
          </a:stretch>
        </p:blipFill>
        <p:spPr>
          <a:xfrm>
            <a:off x="2045701" y="2291528"/>
            <a:ext cx="2714381" cy="2922447"/>
          </a:xfrm>
          <a:prstGeom prst="rect">
            <a:avLst/>
          </a:prstGeom>
          <a:effectLst>
            <a:softEdge rad="292100"/>
          </a:effectLst>
        </p:spPr>
      </p:pic>
      <p:pic>
        <p:nvPicPr>
          <p:cNvPr id="2" name="Imagen 1">
            <a:extLst>
              <a:ext uri="{FF2B5EF4-FFF2-40B4-BE49-F238E27FC236}">
                <a16:creationId xmlns:a16="http://schemas.microsoft.com/office/drawing/2014/main" id="{793DCAC3-0435-450B-656B-B6F6FCEE2CD2}"/>
              </a:ext>
            </a:extLst>
          </p:cNvPr>
          <p:cNvPicPr>
            <a:picLocks noChangeAspect="1"/>
          </p:cNvPicPr>
          <p:nvPr/>
        </p:nvPicPr>
        <p:blipFill>
          <a:blip r:embed="rId5"/>
          <a:stretch>
            <a:fillRect/>
          </a:stretch>
        </p:blipFill>
        <p:spPr>
          <a:xfrm>
            <a:off x="-4326" y="0"/>
            <a:ext cx="9144000" cy="5124262"/>
          </a:xfrm>
          <a:prstGeom prst="rect">
            <a:avLst/>
          </a:prstGeom>
        </p:spPr>
      </p:pic>
      <p:sp>
        <p:nvSpPr>
          <p:cNvPr id="8" name="CuadroTexto 7">
            <a:extLst>
              <a:ext uri="{FF2B5EF4-FFF2-40B4-BE49-F238E27FC236}">
                <a16:creationId xmlns:a16="http://schemas.microsoft.com/office/drawing/2014/main" id="{9D6AAA30-1A10-87F9-91E8-18F562158160}"/>
              </a:ext>
            </a:extLst>
          </p:cNvPr>
          <p:cNvSpPr txBox="1"/>
          <p:nvPr/>
        </p:nvSpPr>
        <p:spPr>
          <a:xfrm>
            <a:off x="374729" y="2280085"/>
            <a:ext cx="5303268" cy="298543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CURSO TEORICO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 Introducción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2. Deportes de Combate VS. Sistemas de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Combate Profesional y Realista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3. Analizar la situación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4. Pirámide del empleo de la fuerza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5. Esquema de Combate PNF (Protección,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Neutralización, Finalización)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6. Principios Tácticos del Enfrentamiento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7. Legítima Defensa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8. Normas de seguridad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pic>
        <p:nvPicPr>
          <p:cNvPr id="15" name="Imagen 14">
            <a:extLst>
              <a:ext uri="{FF2B5EF4-FFF2-40B4-BE49-F238E27FC236}">
                <a16:creationId xmlns:a16="http://schemas.microsoft.com/office/drawing/2014/main" id="{81242EB6-D382-E03B-F7BB-EA1B42B27CCD}"/>
              </a:ext>
            </a:extLst>
          </p:cNvPr>
          <p:cNvPicPr>
            <a:picLocks noChangeAspect="1"/>
          </p:cNvPicPr>
          <p:nvPr/>
        </p:nvPicPr>
        <p:blipFill>
          <a:blip r:embed="rId6"/>
          <a:stretch>
            <a:fillRect/>
          </a:stretch>
        </p:blipFill>
        <p:spPr>
          <a:xfrm>
            <a:off x="503045" y="2212059"/>
            <a:ext cx="2109399" cy="170703"/>
          </a:xfrm>
          <a:prstGeom prst="rect">
            <a:avLst/>
          </a:prstGeom>
          <a:effectLst>
            <a:glow rad="88900">
              <a:schemeClr val="accent1">
                <a:alpha val="94000"/>
              </a:schemeClr>
            </a:glow>
          </a:effectLst>
        </p:spPr>
      </p:pic>
      <p:pic>
        <p:nvPicPr>
          <p:cNvPr id="3" name="Imagen 2">
            <a:extLst>
              <a:ext uri="{FF2B5EF4-FFF2-40B4-BE49-F238E27FC236}">
                <a16:creationId xmlns:a16="http://schemas.microsoft.com/office/drawing/2014/main" id="{32A1288C-B4B1-1DC2-C797-C080CF6C5CE0}"/>
              </a:ext>
            </a:extLst>
          </p:cNvPr>
          <p:cNvPicPr>
            <a:picLocks noChangeAspect="1"/>
          </p:cNvPicPr>
          <p:nvPr/>
        </p:nvPicPr>
        <p:blipFill>
          <a:blip r:embed="rId7"/>
          <a:stretch>
            <a:fillRect/>
          </a:stretch>
        </p:blipFill>
        <p:spPr>
          <a:xfrm>
            <a:off x="2833876" y="141256"/>
            <a:ext cx="3467601" cy="336888"/>
          </a:xfrm>
          <a:prstGeom prst="rect">
            <a:avLst/>
          </a:prstGeom>
          <a:scene3d>
            <a:camera prst="orthographicFront"/>
            <a:lightRig rig="threePt" dir="t"/>
          </a:scene3d>
          <a:sp3d>
            <a:bevelT w="114300" prst="artDeco"/>
          </a:sp3d>
        </p:spPr>
      </p:pic>
      <p:pic>
        <p:nvPicPr>
          <p:cNvPr id="4" name="Imagen 3">
            <a:extLst>
              <a:ext uri="{FF2B5EF4-FFF2-40B4-BE49-F238E27FC236}">
                <a16:creationId xmlns:a16="http://schemas.microsoft.com/office/drawing/2014/main" id="{2E349E51-6649-9363-0006-50FF59E72120}"/>
              </a:ext>
            </a:extLst>
          </p:cNvPr>
          <p:cNvPicPr>
            <a:picLocks noChangeAspect="1"/>
          </p:cNvPicPr>
          <p:nvPr/>
        </p:nvPicPr>
        <p:blipFill>
          <a:blip r:embed="rId8"/>
          <a:stretch>
            <a:fillRect/>
          </a:stretch>
        </p:blipFill>
        <p:spPr>
          <a:xfrm>
            <a:off x="4221296" y="620667"/>
            <a:ext cx="835224" cy="243861"/>
          </a:xfrm>
          <a:prstGeom prst="rect">
            <a:avLst/>
          </a:prstGeom>
          <a:effectLst>
            <a:glow rad="127000">
              <a:schemeClr val="accent1"/>
            </a:glow>
            <a:softEdge rad="0"/>
          </a:effectLst>
        </p:spPr>
      </p:pic>
      <p:pic>
        <p:nvPicPr>
          <p:cNvPr id="5" name="Imagen 4">
            <a:extLst>
              <a:ext uri="{FF2B5EF4-FFF2-40B4-BE49-F238E27FC236}">
                <a16:creationId xmlns:a16="http://schemas.microsoft.com/office/drawing/2014/main" id="{078CE76E-D99E-25E6-0371-B035E391D9F9}"/>
              </a:ext>
            </a:extLst>
          </p:cNvPr>
          <p:cNvPicPr>
            <a:picLocks noChangeAspect="1"/>
          </p:cNvPicPr>
          <p:nvPr/>
        </p:nvPicPr>
        <p:blipFill>
          <a:blip r:embed="rId9"/>
          <a:stretch>
            <a:fillRect/>
          </a:stretch>
        </p:blipFill>
        <p:spPr>
          <a:xfrm>
            <a:off x="2531052" y="985549"/>
            <a:ext cx="4073247" cy="284569"/>
          </a:xfrm>
          <a:prstGeom prst="rect">
            <a:avLst/>
          </a:prstGeom>
          <a:effectLst>
            <a:glow rad="127000">
              <a:schemeClr val="accent1"/>
            </a:glow>
          </a:effectLst>
        </p:spPr>
      </p:pic>
      <p:pic>
        <p:nvPicPr>
          <p:cNvPr id="6" name="Imagen 5">
            <a:extLst>
              <a:ext uri="{FF2B5EF4-FFF2-40B4-BE49-F238E27FC236}">
                <a16:creationId xmlns:a16="http://schemas.microsoft.com/office/drawing/2014/main" id="{988011FB-23FB-AEE9-575D-ADB5AA732129}"/>
              </a:ext>
            </a:extLst>
          </p:cNvPr>
          <p:cNvPicPr>
            <a:picLocks noChangeAspect="1"/>
          </p:cNvPicPr>
          <p:nvPr/>
        </p:nvPicPr>
        <p:blipFill>
          <a:blip r:embed="rId10"/>
          <a:stretch>
            <a:fillRect/>
          </a:stretch>
        </p:blipFill>
        <p:spPr>
          <a:xfrm>
            <a:off x="119495" y="1427000"/>
            <a:ext cx="2714381" cy="185320"/>
          </a:xfrm>
          <a:prstGeom prst="rect">
            <a:avLst/>
          </a:prstGeom>
          <a:effectLst>
            <a:glow rad="127000">
              <a:schemeClr val="accent1"/>
            </a:glow>
          </a:effectLst>
        </p:spPr>
      </p:pic>
      <p:pic>
        <p:nvPicPr>
          <p:cNvPr id="7" name="Imagen 6">
            <a:extLst>
              <a:ext uri="{FF2B5EF4-FFF2-40B4-BE49-F238E27FC236}">
                <a16:creationId xmlns:a16="http://schemas.microsoft.com/office/drawing/2014/main" id="{3CC0AFB9-32A1-934B-D619-CDE6B69CEB54}"/>
              </a:ext>
            </a:extLst>
          </p:cNvPr>
          <p:cNvPicPr>
            <a:picLocks noChangeAspect="1"/>
          </p:cNvPicPr>
          <p:nvPr/>
        </p:nvPicPr>
        <p:blipFill>
          <a:blip r:embed="rId11"/>
          <a:stretch>
            <a:fillRect/>
          </a:stretch>
        </p:blipFill>
        <p:spPr>
          <a:xfrm>
            <a:off x="2912166" y="1449000"/>
            <a:ext cx="2998359" cy="179833"/>
          </a:xfrm>
          <a:prstGeom prst="rect">
            <a:avLst/>
          </a:prstGeom>
          <a:effectLst>
            <a:glow rad="127000">
              <a:schemeClr val="accent1"/>
            </a:glow>
          </a:effectLst>
        </p:spPr>
      </p:pic>
      <p:pic>
        <p:nvPicPr>
          <p:cNvPr id="13" name="Imagen 12">
            <a:extLst>
              <a:ext uri="{FF2B5EF4-FFF2-40B4-BE49-F238E27FC236}">
                <a16:creationId xmlns:a16="http://schemas.microsoft.com/office/drawing/2014/main" id="{9778563D-98F1-123D-F5E6-9A94AC728B68}"/>
              </a:ext>
            </a:extLst>
          </p:cNvPr>
          <p:cNvPicPr>
            <a:picLocks noChangeAspect="1"/>
          </p:cNvPicPr>
          <p:nvPr/>
        </p:nvPicPr>
        <p:blipFill>
          <a:blip r:embed="rId12"/>
          <a:stretch>
            <a:fillRect/>
          </a:stretch>
        </p:blipFill>
        <p:spPr>
          <a:xfrm>
            <a:off x="5988815" y="1457040"/>
            <a:ext cx="3006392" cy="171793"/>
          </a:xfrm>
          <a:prstGeom prst="rect">
            <a:avLst/>
          </a:prstGeom>
          <a:effectLst>
            <a:glow rad="127000">
              <a:schemeClr val="accent1"/>
            </a:glow>
          </a:effectLst>
        </p:spPr>
      </p:pic>
      <p:pic>
        <p:nvPicPr>
          <p:cNvPr id="16" name="Imagen 15">
            <a:extLst>
              <a:ext uri="{FF2B5EF4-FFF2-40B4-BE49-F238E27FC236}">
                <a16:creationId xmlns:a16="http://schemas.microsoft.com/office/drawing/2014/main" id="{6C5FB39C-1696-3230-F7B8-0F92E9AEF75D}"/>
              </a:ext>
            </a:extLst>
          </p:cNvPr>
          <p:cNvPicPr>
            <a:picLocks noChangeAspect="1"/>
          </p:cNvPicPr>
          <p:nvPr/>
        </p:nvPicPr>
        <p:blipFill>
          <a:blip r:embed="rId13">
            <a:extLst>
              <a:ext uri="{BEBA8EAE-BF5A-486C-A8C5-ECC9F3942E4B}">
                <a14:imgProps xmlns:a14="http://schemas.microsoft.com/office/drawing/2010/main">
                  <a14:imgLayer r:embed="rId14">
                    <a14:imgEffect>
                      <a14:brightnessContrast bright="40000" contrast="-40000"/>
                    </a14:imgEffect>
                  </a14:imgLayer>
                </a14:imgProps>
              </a:ext>
            </a:extLst>
          </a:blip>
          <a:stretch>
            <a:fillRect/>
          </a:stretch>
        </p:blipFill>
        <p:spPr>
          <a:xfrm>
            <a:off x="2912166" y="1833082"/>
            <a:ext cx="3343143" cy="163837"/>
          </a:xfrm>
          <a:prstGeom prst="rect">
            <a:avLst/>
          </a:prstGeom>
          <a:effectLst>
            <a:glow rad="127000">
              <a:schemeClr val="accent1"/>
            </a:glow>
          </a:effectLst>
        </p:spPr>
      </p:pic>
      <p:sp>
        <p:nvSpPr>
          <p:cNvPr id="22" name="CuadroTexto 21">
            <a:extLst>
              <a:ext uri="{FF2B5EF4-FFF2-40B4-BE49-F238E27FC236}">
                <a16:creationId xmlns:a16="http://schemas.microsoft.com/office/drawing/2014/main" id="{659701CD-B8B3-992A-51A2-8FDA76F86F5F}"/>
              </a:ext>
            </a:extLst>
          </p:cNvPr>
          <p:cNvSpPr txBox="1"/>
          <p:nvPr/>
        </p:nvSpPr>
        <p:spPr>
          <a:xfrm>
            <a:off x="4688615" y="2471014"/>
            <a:ext cx="4624038" cy="138499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CURSO PRESENCIAL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 Introducción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2. Breve repaso de los contenidos teóricos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3. Normas de seguridad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4. El objetivo primordial de la supervivencia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5. Zonas y distancias de combate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6. Guardias </a:t>
            </a:r>
          </a:p>
        </p:txBody>
      </p:sp>
      <p:sp>
        <p:nvSpPr>
          <p:cNvPr id="25" name="CuadroTexto 24">
            <a:extLst>
              <a:ext uri="{FF2B5EF4-FFF2-40B4-BE49-F238E27FC236}">
                <a16:creationId xmlns:a16="http://schemas.microsoft.com/office/drawing/2014/main" id="{35147245-F708-D0C8-6312-DF9F7B48597D}"/>
              </a:ext>
            </a:extLst>
          </p:cNvPr>
          <p:cNvSpPr txBox="1"/>
          <p:nvPr/>
        </p:nvSpPr>
        <p:spPr>
          <a:xfrm>
            <a:off x="201750" y="4579069"/>
            <a:ext cx="8763973"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FFFF00"/>
                </a:solidFill>
                <a:effectLst/>
                <a:uLnTx/>
                <a:uFillTx/>
                <a:latin typeface="Arial"/>
                <a:ea typeface="+mn-ea"/>
                <a:cs typeface="+mn-cs"/>
              </a:rPr>
              <a:t>* Contenidos comunes de libre designación para Ciudadanos Civiles, Militares y Profesionales de Seguridad solo </a:t>
            </a:r>
            <a:r>
              <a:rPr kumimoji="0" lang="es-ES" sz="1200" b="1" i="0" u="none" strike="noStrike" kern="1200" cap="none" spc="0" normalizeH="0" baseline="0" noProof="0" dirty="0">
                <a:ln>
                  <a:solidFill>
                    <a:srgbClr val="0E190B">
                      <a:lumMod val="10000"/>
                      <a:lumOff val="90000"/>
                    </a:srgbClr>
                  </a:solidFill>
                </a:ln>
                <a:solidFill>
                  <a:srgbClr val="FFFF00"/>
                </a:solidFill>
                <a:effectLst/>
                <a:uLnTx/>
                <a:uFillTx/>
                <a:latin typeface="Arial"/>
                <a:ea typeface="+mn-ea"/>
                <a:cs typeface="+mn-cs"/>
              </a:rPr>
              <a:t>OW</a:t>
            </a:r>
            <a:r>
              <a:rPr kumimoji="0" lang="es-ES" sz="1200" b="1" i="0" u="none" strike="noStrike" kern="1200" cap="none" spc="0" normalizeH="0" baseline="0" noProof="0" dirty="0">
                <a:ln>
                  <a:noFill/>
                </a:ln>
                <a:solidFill>
                  <a:srgbClr val="FFFF00"/>
                </a:solidFill>
                <a:effectLst/>
                <a:uLnTx/>
                <a:uFillTx/>
                <a:latin typeface="Arial"/>
                <a:ea typeface="+mn-ea"/>
                <a:cs typeface="+mn-cs"/>
              </a:rPr>
              <a:t> </a:t>
            </a:r>
            <a:r>
              <a:rPr kumimoji="0" lang="en-US" sz="1200" b="1" i="0" u="none" strike="noStrike" kern="1200" cap="none" spc="0" normalizeH="0" baseline="0" noProof="0" dirty="0">
                <a:ln>
                  <a:noFill/>
                </a:ln>
                <a:solidFill>
                  <a:srgbClr val="FFFF00"/>
                </a:solidFill>
                <a:effectLst/>
                <a:uLnTx/>
                <a:uFillTx/>
                <a:latin typeface="Arial"/>
                <a:ea typeface="+mn-ea"/>
                <a:cs typeface="+mn-cs"/>
              </a:rPr>
              <a:t>SIWA Start Course Director (SSDC)</a:t>
            </a:r>
            <a:endParaRPr kumimoji="0" lang="es-ES" sz="1200" b="1" i="0" u="none" strike="noStrike" kern="1200" cap="none" spc="0" normalizeH="0" baseline="0" noProof="0" dirty="0">
              <a:ln>
                <a:noFill/>
              </a:ln>
              <a:solidFill>
                <a:srgbClr val="FFFF00"/>
              </a:solidFill>
              <a:effectLst/>
              <a:uLnTx/>
              <a:uFillTx/>
              <a:latin typeface="Arial"/>
              <a:ea typeface="+mn-ea"/>
              <a:cs typeface="+mn-cs"/>
            </a:endParaRPr>
          </a:p>
        </p:txBody>
      </p:sp>
    </p:spTree>
    <p:extLst>
      <p:ext uri="{BB962C8B-B14F-4D97-AF65-F5344CB8AC3E}">
        <p14:creationId xmlns:p14="http://schemas.microsoft.com/office/powerpoint/2010/main" val="24033973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133BCD-E247-9448-701E-B1FBD4E9C7B3}"/>
            </a:ext>
          </a:extLst>
        </p:cNvPr>
        <p:cNvGrpSpPr/>
        <p:nvPr/>
      </p:nvGrpSpPr>
      <p:grpSpPr>
        <a:xfrm>
          <a:off x="0" y="0"/>
          <a:ext cx="0" cy="0"/>
          <a:chOff x="0" y="0"/>
          <a:chExt cx="0" cy="0"/>
        </a:xfrm>
      </p:grpSpPr>
      <p:pic>
        <p:nvPicPr>
          <p:cNvPr id="23" name="Imagen 22" descr="Mano tocando el agua">
            <a:extLst>
              <a:ext uri="{FF2B5EF4-FFF2-40B4-BE49-F238E27FC236}">
                <a16:creationId xmlns:a16="http://schemas.microsoft.com/office/drawing/2014/main" id="{7FC879C2-F48B-07BC-6BAE-E2CC66C84AC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1084599" y="1847514"/>
            <a:ext cx="4458645" cy="3359227"/>
          </a:xfrm>
          <a:prstGeom prst="rect">
            <a:avLst/>
          </a:prstGeom>
          <a:effectLst>
            <a:softEdge rad="215900"/>
          </a:effectLst>
        </p:spPr>
      </p:pic>
      <p:pic>
        <p:nvPicPr>
          <p:cNvPr id="18" name="Imagen 17" descr="Imagen que contiene exterior, persona, hombre, pasto&#10;&#10;El contenido generado por IA puede ser incorrecto.">
            <a:extLst>
              <a:ext uri="{FF2B5EF4-FFF2-40B4-BE49-F238E27FC236}">
                <a16:creationId xmlns:a16="http://schemas.microsoft.com/office/drawing/2014/main" id="{70296E37-71AC-FFDA-2DEF-EA33FD7B98A3}"/>
              </a:ext>
            </a:extLst>
          </p:cNvPr>
          <p:cNvPicPr>
            <a:picLocks noChangeAspect="1"/>
          </p:cNvPicPr>
          <p:nvPr/>
        </p:nvPicPr>
        <p:blipFill>
          <a:blip r:embed="rId4">
            <a:alphaModFix/>
            <a:extLst>
              <a:ext uri="{28A0092B-C50C-407E-A947-70E740481C1C}">
                <a14:useLocalDpi xmlns:a14="http://schemas.microsoft.com/office/drawing/2010/main" val="0"/>
              </a:ext>
            </a:extLst>
          </a:blip>
          <a:stretch>
            <a:fillRect/>
          </a:stretch>
        </p:blipFill>
        <p:spPr>
          <a:xfrm>
            <a:off x="4497660" y="2113233"/>
            <a:ext cx="4555538" cy="2976934"/>
          </a:xfrm>
          <a:prstGeom prst="rect">
            <a:avLst/>
          </a:prstGeom>
          <a:effectLst>
            <a:softEdge rad="152400"/>
          </a:effectLst>
        </p:spPr>
      </p:pic>
      <p:pic>
        <p:nvPicPr>
          <p:cNvPr id="2" name="Imagen 1">
            <a:extLst>
              <a:ext uri="{FF2B5EF4-FFF2-40B4-BE49-F238E27FC236}">
                <a16:creationId xmlns:a16="http://schemas.microsoft.com/office/drawing/2014/main" id="{F5153BE0-CE68-DF23-64DB-DDD34EE4DAF1}"/>
              </a:ext>
            </a:extLst>
          </p:cNvPr>
          <p:cNvPicPr>
            <a:picLocks noChangeAspect="1"/>
          </p:cNvPicPr>
          <p:nvPr/>
        </p:nvPicPr>
        <p:blipFill>
          <a:blip r:embed="rId5"/>
          <a:stretch>
            <a:fillRect/>
          </a:stretch>
        </p:blipFill>
        <p:spPr>
          <a:xfrm>
            <a:off x="-4323" y="9619"/>
            <a:ext cx="9144000" cy="5124262"/>
          </a:xfrm>
          <a:prstGeom prst="rect">
            <a:avLst/>
          </a:prstGeom>
        </p:spPr>
      </p:pic>
      <p:sp>
        <p:nvSpPr>
          <p:cNvPr id="8" name="CuadroTexto 7">
            <a:extLst>
              <a:ext uri="{FF2B5EF4-FFF2-40B4-BE49-F238E27FC236}">
                <a16:creationId xmlns:a16="http://schemas.microsoft.com/office/drawing/2014/main" id="{DBF2F109-50DE-FC85-D4E6-F55D2D8F4EFC}"/>
              </a:ext>
            </a:extLst>
          </p:cNvPr>
          <p:cNvSpPr txBox="1"/>
          <p:nvPr/>
        </p:nvSpPr>
        <p:spPr>
          <a:xfrm>
            <a:off x="183133" y="2590640"/>
            <a:ext cx="5647983" cy="261610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 Supervivencia en medio acuático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2. Medio acuático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3. Evaluación medioambiental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4. Reconocimiento de nuestras capacidades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5. Técnicas de natación en supervivencia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6. Técnicas de flotabilidad en supervivencia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7. Técnicas de apnea básicas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8. Técnicas básicas de zafado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9. Técnicas básicas de entrada al agua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10. Comportamiento de náufragos en el agua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pic>
        <p:nvPicPr>
          <p:cNvPr id="15" name="Imagen 14">
            <a:extLst>
              <a:ext uri="{FF2B5EF4-FFF2-40B4-BE49-F238E27FC236}">
                <a16:creationId xmlns:a16="http://schemas.microsoft.com/office/drawing/2014/main" id="{EEFE5FDA-117F-AA94-89A8-97ABB122FC2A}"/>
              </a:ext>
            </a:extLst>
          </p:cNvPr>
          <p:cNvPicPr>
            <a:picLocks noChangeAspect="1"/>
          </p:cNvPicPr>
          <p:nvPr/>
        </p:nvPicPr>
        <p:blipFill>
          <a:blip r:embed="rId6"/>
          <a:stretch>
            <a:fillRect/>
          </a:stretch>
        </p:blipFill>
        <p:spPr>
          <a:xfrm>
            <a:off x="316945" y="2486398"/>
            <a:ext cx="2109399" cy="170703"/>
          </a:xfrm>
          <a:prstGeom prst="rect">
            <a:avLst/>
          </a:prstGeom>
          <a:effectLst>
            <a:glow rad="88900">
              <a:schemeClr val="accent1">
                <a:alpha val="94000"/>
              </a:schemeClr>
            </a:glow>
          </a:effectLst>
        </p:spPr>
      </p:pic>
      <p:pic>
        <p:nvPicPr>
          <p:cNvPr id="3" name="Imagen 2">
            <a:extLst>
              <a:ext uri="{FF2B5EF4-FFF2-40B4-BE49-F238E27FC236}">
                <a16:creationId xmlns:a16="http://schemas.microsoft.com/office/drawing/2014/main" id="{59DF1C4E-2C02-C1BC-690D-6D064E9AAA05}"/>
              </a:ext>
            </a:extLst>
          </p:cNvPr>
          <p:cNvPicPr>
            <a:picLocks noChangeAspect="1"/>
          </p:cNvPicPr>
          <p:nvPr/>
        </p:nvPicPr>
        <p:blipFill>
          <a:blip r:embed="rId7"/>
          <a:stretch>
            <a:fillRect/>
          </a:stretch>
        </p:blipFill>
        <p:spPr>
          <a:xfrm>
            <a:off x="2897673" y="166188"/>
            <a:ext cx="3467600" cy="336887"/>
          </a:xfrm>
          <a:prstGeom prst="rect">
            <a:avLst/>
          </a:prstGeom>
          <a:scene3d>
            <a:camera prst="orthographicFront"/>
            <a:lightRig rig="threePt" dir="t"/>
          </a:scene3d>
          <a:sp3d>
            <a:bevelT w="114300" prst="artDeco"/>
          </a:sp3d>
        </p:spPr>
      </p:pic>
      <p:pic>
        <p:nvPicPr>
          <p:cNvPr id="4" name="Imagen 3">
            <a:extLst>
              <a:ext uri="{FF2B5EF4-FFF2-40B4-BE49-F238E27FC236}">
                <a16:creationId xmlns:a16="http://schemas.microsoft.com/office/drawing/2014/main" id="{5CD5C544-A5AA-6DF5-F37E-F0F40DE0B18A}"/>
              </a:ext>
            </a:extLst>
          </p:cNvPr>
          <p:cNvPicPr>
            <a:picLocks noChangeAspect="1"/>
          </p:cNvPicPr>
          <p:nvPr/>
        </p:nvPicPr>
        <p:blipFill>
          <a:blip r:embed="rId8"/>
          <a:stretch>
            <a:fillRect/>
          </a:stretch>
        </p:blipFill>
        <p:spPr>
          <a:xfrm>
            <a:off x="4264190" y="633132"/>
            <a:ext cx="853514" cy="243861"/>
          </a:xfrm>
          <a:prstGeom prst="rect">
            <a:avLst/>
          </a:prstGeom>
          <a:effectLst>
            <a:glow rad="127000">
              <a:schemeClr val="accent1"/>
            </a:glow>
          </a:effectLst>
        </p:spPr>
      </p:pic>
      <p:pic>
        <p:nvPicPr>
          <p:cNvPr id="5" name="Imagen 4">
            <a:extLst>
              <a:ext uri="{FF2B5EF4-FFF2-40B4-BE49-F238E27FC236}">
                <a16:creationId xmlns:a16="http://schemas.microsoft.com/office/drawing/2014/main" id="{6B622854-7618-3D2D-0E1D-244C8F638049}"/>
              </a:ext>
            </a:extLst>
          </p:cNvPr>
          <p:cNvPicPr>
            <a:picLocks noChangeAspect="1"/>
          </p:cNvPicPr>
          <p:nvPr/>
        </p:nvPicPr>
        <p:blipFill>
          <a:blip r:embed="rId9"/>
          <a:stretch>
            <a:fillRect/>
          </a:stretch>
        </p:blipFill>
        <p:spPr>
          <a:xfrm>
            <a:off x="2897673" y="975486"/>
            <a:ext cx="3467600" cy="297549"/>
          </a:xfrm>
          <a:prstGeom prst="rect">
            <a:avLst/>
          </a:prstGeom>
          <a:effectLst>
            <a:glow rad="127000">
              <a:schemeClr val="accent1"/>
            </a:glow>
          </a:effectLst>
        </p:spPr>
      </p:pic>
      <p:pic>
        <p:nvPicPr>
          <p:cNvPr id="6" name="Imagen 5">
            <a:extLst>
              <a:ext uri="{FF2B5EF4-FFF2-40B4-BE49-F238E27FC236}">
                <a16:creationId xmlns:a16="http://schemas.microsoft.com/office/drawing/2014/main" id="{0F29D90E-1F0C-9A8A-1E78-01ADDA426A57}"/>
              </a:ext>
            </a:extLst>
          </p:cNvPr>
          <p:cNvPicPr>
            <a:picLocks noChangeAspect="1"/>
          </p:cNvPicPr>
          <p:nvPr/>
        </p:nvPicPr>
        <p:blipFill>
          <a:blip r:embed="rId10"/>
          <a:stretch>
            <a:fillRect/>
          </a:stretch>
        </p:blipFill>
        <p:spPr>
          <a:xfrm>
            <a:off x="383853" y="1413574"/>
            <a:ext cx="5647984" cy="293401"/>
          </a:xfrm>
          <a:prstGeom prst="rect">
            <a:avLst/>
          </a:prstGeom>
          <a:effectLst>
            <a:glow rad="127000">
              <a:schemeClr val="accent1"/>
            </a:glow>
          </a:effectLst>
        </p:spPr>
      </p:pic>
      <p:pic>
        <p:nvPicPr>
          <p:cNvPr id="7" name="Imagen 6">
            <a:extLst>
              <a:ext uri="{FF2B5EF4-FFF2-40B4-BE49-F238E27FC236}">
                <a16:creationId xmlns:a16="http://schemas.microsoft.com/office/drawing/2014/main" id="{F1DD8FDB-A9C9-15BD-E604-6085DEE7AC8D}"/>
              </a:ext>
            </a:extLst>
          </p:cNvPr>
          <p:cNvPicPr>
            <a:picLocks noChangeAspect="1"/>
          </p:cNvPicPr>
          <p:nvPr/>
        </p:nvPicPr>
        <p:blipFill>
          <a:blip r:embed="rId11"/>
          <a:stretch>
            <a:fillRect/>
          </a:stretch>
        </p:blipFill>
        <p:spPr>
          <a:xfrm>
            <a:off x="6102203" y="1413574"/>
            <a:ext cx="2588314" cy="249546"/>
          </a:xfrm>
          <a:prstGeom prst="rect">
            <a:avLst/>
          </a:prstGeom>
          <a:effectLst>
            <a:glow rad="127000">
              <a:schemeClr val="accent1"/>
            </a:glow>
          </a:effectLst>
        </p:spPr>
      </p:pic>
      <p:pic>
        <p:nvPicPr>
          <p:cNvPr id="13" name="Imagen 12">
            <a:extLst>
              <a:ext uri="{FF2B5EF4-FFF2-40B4-BE49-F238E27FC236}">
                <a16:creationId xmlns:a16="http://schemas.microsoft.com/office/drawing/2014/main" id="{65FBA843-8596-35AF-5EE4-EF23B684550C}"/>
              </a:ext>
            </a:extLst>
          </p:cNvPr>
          <p:cNvPicPr>
            <a:picLocks noChangeAspect="1"/>
          </p:cNvPicPr>
          <p:nvPr/>
        </p:nvPicPr>
        <p:blipFill>
          <a:blip r:embed="rId12">
            <a:extLst>
              <a:ext uri="{BEBA8EAE-BF5A-486C-A8C5-ECC9F3942E4B}">
                <a14:imgProps xmlns:a14="http://schemas.microsoft.com/office/drawing/2010/main">
                  <a14:imgLayer r:embed="rId13">
                    <a14:imgEffect>
                      <a14:brightnessContrast bright="40000" contrast="-40000"/>
                    </a14:imgEffect>
                  </a14:imgLayer>
                </a14:imgProps>
              </a:ext>
            </a:extLst>
          </a:blip>
          <a:stretch>
            <a:fillRect/>
          </a:stretch>
        </p:blipFill>
        <p:spPr>
          <a:xfrm>
            <a:off x="2838432" y="1891944"/>
            <a:ext cx="3567023" cy="209492"/>
          </a:xfrm>
          <a:prstGeom prst="rect">
            <a:avLst/>
          </a:prstGeom>
          <a:effectLst>
            <a:glow rad="127000">
              <a:schemeClr val="accent1"/>
            </a:glow>
          </a:effectLst>
        </p:spPr>
      </p:pic>
    </p:spTree>
    <p:extLst>
      <p:ext uri="{BB962C8B-B14F-4D97-AF65-F5344CB8AC3E}">
        <p14:creationId xmlns:p14="http://schemas.microsoft.com/office/powerpoint/2010/main" val="39389534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92FA0C-A096-65CA-2537-4929407BDFF0}"/>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5DB1F986-BDD2-42A2-3862-90848EF2AE17}"/>
              </a:ext>
            </a:extLst>
          </p:cNvPr>
          <p:cNvPicPr>
            <a:picLocks noChangeAspect="1"/>
          </p:cNvPicPr>
          <p:nvPr/>
        </p:nvPicPr>
        <p:blipFill>
          <a:blip r:embed="rId2"/>
          <a:stretch>
            <a:fillRect/>
          </a:stretch>
        </p:blipFill>
        <p:spPr>
          <a:xfrm>
            <a:off x="0" y="9619"/>
            <a:ext cx="9144000" cy="5124262"/>
          </a:xfrm>
          <a:prstGeom prst="rect">
            <a:avLst/>
          </a:prstGeom>
        </p:spPr>
      </p:pic>
      <p:sp>
        <p:nvSpPr>
          <p:cNvPr id="7" name="CuadroTexto 6">
            <a:extLst>
              <a:ext uri="{FF2B5EF4-FFF2-40B4-BE49-F238E27FC236}">
                <a16:creationId xmlns:a16="http://schemas.microsoft.com/office/drawing/2014/main" id="{02E2AD80-B277-4E16-7CE5-C6B2ABB97F5F}"/>
              </a:ext>
            </a:extLst>
          </p:cNvPr>
          <p:cNvSpPr txBox="1"/>
          <p:nvPr/>
        </p:nvSpPr>
        <p:spPr>
          <a:xfrm>
            <a:off x="202918" y="641800"/>
            <a:ext cx="8738164" cy="4339650"/>
          </a:xfrm>
          <a:prstGeom prst="rect">
            <a:avLst/>
          </a:prstGeom>
          <a:noFill/>
        </p:spPr>
        <p:txBody>
          <a:bodyPr wrap="square">
            <a:spAutoFit/>
          </a:bodyPr>
          <a:lstStyle/>
          <a:p>
            <a:r>
              <a:rPr lang="es-ES" sz="1200" b="1" dirty="0">
                <a:solidFill>
                  <a:srgbClr val="D3DC84">
                    <a:lumMod val="40000"/>
                    <a:lumOff val="60000"/>
                  </a:srgbClr>
                </a:solidFill>
                <a:latin typeface="Arial"/>
              </a:rPr>
              <a:t>     E</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n esta sección se incluyen los contenidos más desarrollados, para poderlos analizar con mayor detenimiento</a:t>
            </a:r>
          </a:p>
          <a:p>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endParaRPr lang="es-ES" sz="1200" b="1" dirty="0">
              <a:solidFill>
                <a:srgbClr val="D3DC84">
                  <a:lumMod val="40000"/>
                  <a:lumOff val="60000"/>
                </a:srgbClr>
              </a:solidFill>
              <a:latin typeface="Arial"/>
            </a:endParaRPr>
          </a:p>
          <a:p>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endParaRPr lang="es-ES" sz="1200" b="1" dirty="0">
              <a:solidFill>
                <a:srgbClr val="D3DC84">
                  <a:lumMod val="40000"/>
                  <a:lumOff val="60000"/>
                </a:srgbClr>
              </a:solidFill>
              <a:latin typeface="Arial"/>
            </a:endParaRPr>
          </a:p>
          <a:p>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endParaRPr lang="es-ES" sz="1200" b="1" dirty="0">
              <a:solidFill>
                <a:srgbClr val="D3DC84">
                  <a:lumMod val="40000"/>
                  <a:lumOff val="60000"/>
                </a:srgbClr>
              </a:solidFill>
              <a:latin typeface="Arial"/>
            </a:endParaRPr>
          </a:p>
          <a:p>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endParaRPr lang="es-ES" sz="1200" b="1" dirty="0">
              <a:solidFill>
                <a:srgbClr val="D3DC84">
                  <a:lumMod val="40000"/>
                  <a:lumOff val="60000"/>
                </a:srgbClr>
              </a:solidFill>
              <a:latin typeface="Arial"/>
            </a:endParaRPr>
          </a:p>
          <a:p>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endParaRPr lang="es-ES" sz="1200" b="1" dirty="0">
              <a:solidFill>
                <a:srgbClr val="D3DC84">
                  <a:lumMod val="40000"/>
                  <a:lumOff val="60000"/>
                </a:srgbClr>
              </a:solidFill>
              <a:latin typeface="Arial"/>
            </a:endParaRPr>
          </a:p>
          <a:p>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endParaRPr lang="es-ES" sz="1200" b="1" dirty="0">
              <a:solidFill>
                <a:srgbClr val="D3DC84">
                  <a:lumMod val="40000"/>
                  <a:lumOff val="60000"/>
                </a:srgbClr>
              </a:solidFill>
              <a:latin typeface="Arial"/>
            </a:endParaRPr>
          </a:p>
          <a:p>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endParaRPr lang="es-ES" sz="1200" b="1" dirty="0">
              <a:solidFill>
                <a:srgbClr val="D3DC84">
                  <a:lumMod val="40000"/>
                  <a:lumOff val="60000"/>
                </a:srgbClr>
              </a:solidFill>
              <a:latin typeface="Arial"/>
            </a:endParaRPr>
          </a:p>
          <a:p>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endParaRPr lang="es-ES" sz="1200" b="1" dirty="0">
              <a:solidFill>
                <a:srgbClr val="D3DC84">
                  <a:lumMod val="40000"/>
                  <a:lumOff val="60000"/>
                </a:srgbClr>
              </a:solidFill>
              <a:latin typeface="Arial"/>
            </a:endParaRPr>
          </a:p>
          <a:p>
            <a:endParaRPr lang="es-ES" sz="1200" b="1" dirty="0">
              <a:solidFill>
                <a:srgbClr val="D3DC84">
                  <a:lumMod val="40000"/>
                  <a:lumOff val="60000"/>
                </a:srgbClr>
              </a:solidFill>
              <a:latin typeface="Arial"/>
            </a:endParaRPr>
          </a:p>
          <a:p>
            <a:endParaRPr lang="es-ES" sz="1200" b="1" dirty="0">
              <a:solidFill>
                <a:srgbClr val="D3DC84">
                  <a:lumMod val="40000"/>
                  <a:lumOff val="60000"/>
                </a:srgbClr>
              </a:solidFill>
              <a:latin typeface="Arial"/>
            </a:endParaRPr>
          </a:p>
          <a:p>
            <a:r>
              <a:rPr lang="es-ES" sz="1200" b="1" dirty="0">
                <a:solidFill>
                  <a:srgbClr val="FFFF00"/>
                </a:solidFill>
                <a:latin typeface="Arial"/>
              </a:rPr>
              <a:t>* </a:t>
            </a:r>
            <a:r>
              <a:rPr kumimoji="0" lang="es-ES" sz="1200" b="1" i="0" u="none" strike="noStrike" kern="1200" cap="none" spc="0" normalizeH="0" baseline="0" noProof="0" dirty="0">
                <a:ln>
                  <a:noFill/>
                </a:ln>
                <a:solidFill>
                  <a:srgbClr val="FFFF00"/>
                </a:solidFill>
                <a:effectLst/>
                <a:uLnTx/>
                <a:uFillTx/>
                <a:latin typeface="Arial"/>
                <a:ea typeface="+mn-ea"/>
                <a:cs typeface="+mn-cs"/>
              </a:rPr>
              <a:t>En todos los Skills excepto en el Skill 8 Defensa Personal Ciudadana, el curso presencial consiste en la puesta en práctica de todo o parte de los contenidos del curso a distancia. El Skill 8 tiene una estructura diferente, y el curso presencial incluye muchos contenidos que no se tratan en el curso a distancia</a:t>
            </a:r>
          </a:p>
          <a:p>
            <a:r>
              <a:rPr kumimoji="0" lang="es-ES" sz="1200" b="1" i="0" u="none" strike="noStrike" kern="1200" cap="none" spc="0" normalizeH="0" baseline="0" noProof="0" dirty="0">
                <a:ln>
                  <a:noFill/>
                </a:ln>
                <a:solidFill>
                  <a:srgbClr val="FFFF00"/>
                </a:solidFill>
                <a:effectLst/>
                <a:uLnTx/>
                <a:uFillTx/>
                <a:latin typeface="Arial"/>
                <a:ea typeface="+mn-ea"/>
                <a:cs typeface="+mn-cs"/>
              </a:rPr>
              <a:t> </a:t>
            </a:r>
            <a:endParaRPr lang="es-ES" dirty="0">
              <a:solidFill>
                <a:srgbClr val="FFFF00"/>
              </a:solidFill>
            </a:endParaRPr>
          </a:p>
        </p:txBody>
      </p:sp>
      <p:pic>
        <p:nvPicPr>
          <p:cNvPr id="9" name="Imagen 8">
            <a:extLst>
              <a:ext uri="{FF2B5EF4-FFF2-40B4-BE49-F238E27FC236}">
                <a16:creationId xmlns:a16="http://schemas.microsoft.com/office/drawing/2014/main" id="{59333F3F-B2E0-FA22-C894-AF0FE84819F3}"/>
              </a:ext>
            </a:extLst>
          </p:cNvPr>
          <p:cNvPicPr>
            <a:picLocks noChangeAspect="1"/>
          </p:cNvPicPr>
          <p:nvPr/>
        </p:nvPicPr>
        <p:blipFill>
          <a:blip r:embed="rId3"/>
          <a:stretch>
            <a:fillRect/>
          </a:stretch>
        </p:blipFill>
        <p:spPr>
          <a:xfrm>
            <a:off x="1175692" y="1492676"/>
            <a:ext cx="6078936" cy="720953"/>
          </a:xfrm>
          <a:prstGeom prst="rect">
            <a:avLst/>
          </a:prstGeom>
          <a:effectLst>
            <a:softEdge rad="38100"/>
          </a:effectLst>
          <a:scene3d>
            <a:camera prst="orthographicFront"/>
            <a:lightRig rig="threePt" dir="t"/>
          </a:scene3d>
          <a:sp3d>
            <a:bevelT w="114300" prst="artDeco"/>
          </a:sp3d>
        </p:spPr>
      </p:pic>
      <p:pic>
        <p:nvPicPr>
          <p:cNvPr id="10" name="Imagen 9">
            <a:extLst>
              <a:ext uri="{FF2B5EF4-FFF2-40B4-BE49-F238E27FC236}">
                <a16:creationId xmlns:a16="http://schemas.microsoft.com/office/drawing/2014/main" id="{F1C6F943-BC1F-B14B-F2A8-9772BA80E9AB}"/>
              </a:ext>
            </a:extLst>
          </p:cNvPr>
          <p:cNvPicPr>
            <a:picLocks noChangeAspect="1"/>
          </p:cNvPicPr>
          <p:nvPr/>
        </p:nvPicPr>
        <p:blipFill>
          <a:blip r:embed="rId4"/>
          <a:stretch>
            <a:fillRect/>
          </a:stretch>
        </p:blipFill>
        <p:spPr>
          <a:xfrm rot="19274132">
            <a:off x="6975282" y="1995986"/>
            <a:ext cx="2504240" cy="1317259"/>
          </a:xfrm>
          <a:prstGeom prst="rect">
            <a:avLst/>
          </a:prstGeom>
        </p:spPr>
      </p:pic>
      <p:pic>
        <p:nvPicPr>
          <p:cNvPr id="11" name="Imagen 10">
            <a:extLst>
              <a:ext uri="{FF2B5EF4-FFF2-40B4-BE49-F238E27FC236}">
                <a16:creationId xmlns:a16="http://schemas.microsoft.com/office/drawing/2014/main" id="{E8B1EA02-91CD-85DF-198B-CABB1C1D8127}"/>
              </a:ext>
            </a:extLst>
          </p:cNvPr>
          <p:cNvPicPr>
            <a:picLocks noChangeAspect="1"/>
          </p:cNvPicPr>
          <p:nvPr/>
        </p:nvPicPr>
        <p:blipFill>
          <a:blip r:embed="rId5">
            <a:grayscl/>
          </a:blip>
          <a:stretch>
            <a:fillRect/>
          </a:stretch>
        </p:blipFill>
        <p:spPr>
          <a:xfrm>
            <a:off x="1191280" y="2680052"/>
            <a:ext cx="6066953" cy="720953"/>
          </a:xfrm>
          <a:prstGeom prst="rect">
            <a:avLst/>
          </a:prstGeom>
          <a:effectLst>
            <a:softEdge rad="38100"/>
          </a:effectLst>
          <a:scene3d>
            <a:camera prst="orthographicFront"/>
            <a:lightRig rig="threePt" dir="t"/>
          </a:scene3d>
          <a:sp3d>
            <a:bevelT w="114300" prst="artDeco"/>
          </a:sp3d>
        </p:spPr>
      </p:pic>
      <p:sp>
        <p:nvSpPr>
          <p:cNvPr id="15" name="CuadroTexto 14">
            <a:extLst>
              <a:ext uri="{FF2B5EF4-FFF2-40B4-BE49-F238E27FC236}">
                <a16:creationId xmlns:a16="http://schemas.microsoft.com/office/drawing/2014/main" id="{98F8582C-2B35-3E79-8225-DC732760D5EC}"/>
              </a:ext>
            </a:extLst>
          </p:cNvPr>
          <p:cNvSpPr txBox="1"/>
          <p:nvPr/>
        </p:nvSpPr>
        <p:spPr>
          <a:xfrm>
            <a:off x="1063393" y="2285284"/>
            <a:ext cx="1909430" cy="369332"/>
          </a:xfrm>
          <a:prstGeom prst="rect">
            <a:avLst/>
          </a:prstGeom>
          <a:noFill/>
        </p:spPr>
        <p:txBody>
          <a:bodyPr wrap="square">
            <a:spAutoFit/>
          </a:bodyPr>
          <a:lstStyle/>
          <a:p>
            <a:r>
              <a:rPr lang="en-US" b="1" dirty="0">
                <a:solidFill>
                  <a:schemeClr val="bg1"/>
                </a:solidFill>
                <a:highlight>
                  <a:srgbClr val="808080"/>
                </a:highlight>
                <a:latin typeface="Savate Light"/>
                <a:ea typeface="Savate Light"/>
                <a:cs typeface="+mj-cs"/>
              </a:rPr>
              <a:t>OKAMI WANDER</a:t>
            </a:r>
            <a:endParaRPr lang="es-ES" b="1" dirty="0">
              <a:solidFill>
                <a:schemeClr val="bg1"/>
              </a:solidFill>
              <a:highlight>
                <a:srgbClr val="808080"/>
              </a:highlight>
            </a:endParaRPr>
          </a:p>
        </p:txBody>
      </p:sp>
      <p:sp>
        <p:nvSpPr>
          <p:cNvPr id="16" name="CuadroTexto 15">
            <a:extLst>
              <a:ext uri="{FF2B5EF4-FFF2-40B4-BE49-F238E27FC236}">
                <a16:creationId xmlns:a16="http://schemas.microsoft.com/office/drawing/2014/main" id="{A52EDBA5-6998-8724-69D0-82E01A4028C6}"/>
              </a:ext>
            </a:extLst>
          </p:cNvPr>
          <p:cNvSpPr txBox="1"/>
          <p:nvPr/>
        </p:nvSpPr>
        <p:spPr>
          <a:xfrm>
            <a:off x="1051781" y="1112934"/>
            <a:ext cx="1507986" cy="369332"/>
          </a:xfrm>
          <a:prstGeom prst="rect">
            <a:avLst/>
          </a:prstGeom>
          <a:noFill/>
        </p:spPr>
        <p:txBody>
          <a:bodyPr wrap="square">
            <a:spAutoFit/>
          </a:bodyPr>
          <a:lstStyle/>
          <a:p>
            <a:r>
              <a:rPr kumimoji="0" lang="en-US" b="1" i="0" u="none" strike="noStrike" kern="1200" cap="none" spc="0" normalizeH="0" baseline="0" noProof="0" dirty="0">
                <a:ln>
                  <a:noFill/>
                </a:ln>
                <a:solidFill>
                  <a:srgbClr val="FF0000"/>
                </a:solidFill>
                <a:highlight>
                  <a:srgbClr val="808080"/>
                </a:highlight>
                <a:uLnTx/>
                <a:uFillTx/>
                <a:latin typeface="Savate Light"/>
                <a:ea typeface="Savate Light"/>
                <a:cs typeface="+mj-cs"/>
              </a:rPr>
              <a:t>NOMADA</a:t>
            </a:r>
            <a:endParaRPr lang="es-ES" b="1" dirty="0">
              <a:solidFill>
                <a:srgbClr val="FF0000"/>
              </a:solidFill>
              <a:highlight>
                <a:srgbClr val="808080"/>
              </a:highlight>
            </a:endParaRPr>
          </a:p>
        </p:txBody>
      </p:sp>
      <p:pic>
        <p:nvPicPr>
          <p:cNvPr id="17" name="Imagen 16">
            <a:extLst>
              <a:ext uri="{FF2B5EF4-FFF2-40B4-BE49-F238E27FC236}">
                <a16:creationId xmlns:a16="http://schemas.microsoft.com/office/drawing/2014/main" id="{65D19A7F-6DDF-DF57-7FE6-F55AE2CEF393}"/>
              </a:ext>
            </a:extLst>
          </p:cNvPr>
          <p:cNvPicPr>
            <a:picLocks noChangeAspect="1"/>
          </p:cNvPicPr>
          <p:nvPr/>
        </p:nvPicPr>
        <p:blipFill>
          <a:blip r:embed="rId6"/>
          <a:stretch>
            <a:fillRect/>
          </a:stretch>
        </p:blipFill>
        <p:spPr>
          <a:xfrm>
            <a:off x="202916" y="1518762"/>
            <a:ext cx="848865" cy="694868"/>
          </a:xfrm>
          <a:prstGeom prst="rect">
            <a:avLst/>
          </a:prstGeom>
        </p:spPr>
      </p:pic>
      <p:pic>
        <p:nvPicPr>
          <p:cNvPr id="18" name="Imagen 17">
            <a:extLst>
              <a:ext uri="{FF2B5EF4-FFF2-40B4-BE49-F238E27FC236}">
                <a16:creationId xmlns:a16="http://schemas.microsoft.com/office/drawing/2014/main" id="{FEE1F0AF-767D-3A9E-BE0C-F22C3C662583}"/>
              </a:ext>
            </a:extLst>
          </p:cNvPr>
          <p:cNvPicPr>
            <a:picLocks noChangeAspect="1"/>
          </p:cNvPicPr>
          <p:nvPr/>
        </p:nvPicPr>
        <p:blipFill>
          <a:blip r:embed="rId7"/>
          <a:stretch>
            <a:fillRect/>
          </a:stretch>
        </p:blipFill>
        <p:spPr>
          <a:xfrm>
            <a:off x="277949" y="2469950"/>
            <a:ext cx="710413" cy="919842"/>
          </a:xfrm>
          <a:prstGeom prst="rect">
            <a:avLst/>
          </a:prstGeom>
        </p:spPr>
      </p:pic>
      <p:pic>
        <p:nvPicPr>
          <p:cNvPr id="3" name="Imagen 2">
            <a:extLst>
              <a:ext uri="{FF2B5EF4-FFF2-40B4-BE49-F238E27FC236}">
                <a16:creationId xmlns:a16="http://schemas.microsoft.com/office/drawing/2014/main" id="{513B3075-0AEC-1962-BEE6-0F669FEB2085}"/>
              </a:ext>
            </a:extLst>
          </p:cNvPr>
          <p:cNvPicPr>
            <a:picLocks noChangeAspect="1"/>
          </p:cNvPicPr>
          <p:nvPr/>
        </p:nvPicPr>
        <p:blipFill>
          <a:blip r:embed="rId8"/>
          <a:stretch>
            <a:fillRect/>
          </a:stretch>
        </p:blipFill>
        <p:spPr>
          <a:xfrm>
            <a:off x="2107663" y="169875"/>
            <a:ext cx="4928673" cy="451580"/>
          </a:xfrm>
          <a:prstGeom prst="rect">
            <a:avLst/>
          </a:prstGeom>
        </p:spPr>
      </p:pic>
    </p:spTree>
    <p:extLst>
      <p:ext uri="{BB962C8B-B14F-4D97-AF65-F5344CB8AC3E}">
        <p14:creationId xmlns:p14="http://schemas.microsoft.com/office/powerpoint/2010/main" val="14762397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AB2330-4C45-33CF-49DE-779A066733FC}"/>
            </a:ext>
          </a:extLst>
        </p:cNvPr>
        <p:cNvGrpSpPr/>
        <p:nvPr/>
      </p:nvGrpSpPr>
      <p:grpSpPr>
        <a:xfrm>
          <a:off x="0" y="0"/>
          <a:ext cx="0" cy="0"/>
          <a:chOff x="0" y="0"/>
          <a:chExt cx="0" cy="0"/>
        </a:xfrm>
      </p:grpSpPr>
      <p:pic>
        <p:nvPicPr>
          <p:cNvPr id="24" name="Imagen 23" descr="Imagen que contiene exterior, pasto, árbol, verde&#10;&#10;El contenido generado por IA puede ser incorrecto.">
            <a:extLst>
              <a:ext uri="{FF2B5EF4-FFF2-40B4-BE49-F238E27FC236}">
                <a16:creationId xmlns:a16="http://schemas.microsoft.com/office/drawing/2014/main" id="{150D50CB-ACFD-5BFB-1F19-48EA2633F7F0}"/>
              </a:ext>
            </a:extLst>
          </p:cNvPr>
          <p:cNvPicPr>
            <a:picLocks noChangeAspect="1"/>
          </p:cNvPicPr>
          <p:nvPr/>
        </p:nvPicPr>
        <p:blipFill>
          <a:blip r:embed="rId3" cstate="print">
            <a:alphaModFix amt="77000"/>
            <a:extLst>
              <a:ext uri="{28A0092B-C50C-407E-A947-70E740481C1C}">
                <a14:useLocalDpi xmlns:a14="http://schemas.microsoft.com/office/drawing/2010/main" val="0"/>
              </a:ext>
            </a:extLst>
          </a:blip>
          <a:stretch>
            <a:fillRect/>
          </a:stretch>
        </p:blipFill>
        <p:spPr>
          <a:xfrm>
            <a:off x="2251409" y="1022966"/>
            <a:ext cx="5554705" cy="4166029"/>
          </a:xfrm>
          <a:prstGeom prst="rect">
            <a:avLst/>
          </a:prstGeom>
          <a:effectLst>
            <a:softEdge rad="317500"/>
          </a:effectLst>
        </p:spPr>
      </p:pic>
      <p:pic>
        <p:nvPicPr>
          <p:cNvPr id="2" name="Imagen 1">
            <a:extLst>
              <a:ext uri="{FF2B5EF4-FFF2-40B4-BE49-F238E27FC236}">
                <a16:creationId xmlns:a16="http://schemas.microsoft.com/office/drawing/2014/main" id="{A4A7F82F-E742-26C7-3D2C-454DAB32673F}"/>
              </a:ext>
            </a:extLst>
          </p:cNvPr>
          <p:cNvPicPr>
            <a:picLocks noChangeAspect="1"/>
          </p:cNvPicPr>
          <p:nvPr/>
        </p:nvPicPr>
        <p:blipFill>
          <a:blip r:embed="rId4"/>
          <a:stretch>
            <a:fillRect/>
          </a:stretch>
        </p:blipFill>
        <p:spPr>
          <a:xfrm>
            <a:off x="0" y="19238"/>
            <a:ext cx="9144000" cy="5124262"/>
          </a:xfrm>
          <a:prstGeom prst="rect">
            <a:avLst/>
          </a:prstGeom>
        </p:spPr>
      </p:pic>
      <p:sp>
        <p:nvSpPr>
          <p:cNvPr id="8" name="CuadroTexto 7">
            <a:extLst>
              <a:ext uri="{FF2B5EF4-FFF2-40B4-BE49-F238E27FC236}">
                <a16:creationId xmlns:a16="http://schemas.microsoft.com/office/drawing/2014/main" id="{0C6953AF-3BC4-5CE4-9F27-0762BFBF7122}"/>
              </a:ext>
            </a:extLst>
          </p:cNvPr>
          <p:cNvSpPr txBox="1"/>
          <p:nvPr/>
        </p:nvSpPr>
        <p:spPr>
          <a:xfrm>
            <a:off x="84697" y="1627853"/>
            <a:ext cx="5635082" cy="35394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 Evaluación de la situación, protocolo de actuación</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1.2</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Supervivencia real y supervivencia controlada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a:t>
            </a:r>
            <a:r>
              <a:rPr lang="es-ES" sz="1200" b="1" dirty="0">
                <a:solidFill>
                  <a:srgbClr val="D3DC84">
                    <a:lumMod val="40000"/>
                    <a:lumOff val="60000"/>
                  </a:srgbClr>
                </a:solidFill>
                <a:latin typeface="Arial"/>
              </a:rPr>
              <a:t>3</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Supervivencia en ambientes controlados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a:t>
            </a:r>
            <a:r>
              <a:rPr lang="es-ES" sz="1200" b="1" dirty="0">
                <a:solidFill>
                  <a:srgbClr val="D3DC84">
                    <a:lumMod val="40000"/>
                    <a:lumOff val="60000"/>
                  </a:srgbClr>
                </a:solidFill>
                <a:latin typeface="Arial"/>
              </a:rPr>
              <a:t>4</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Por formación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a:t>
            </a:r>
            <a:r>
              <a:rPr lang="es-ES" sz="1200" b="1" dirty="0">
                <a:solidFill>
                  <a:srgbClr val="D3DC84">
                    <a:lumMod val="40000"/>
                    <a:lumOff val="60000"/>
                  </a:srgbClr>
                </a:solidFill>
                <a:latin typeface="Arial"/>
              </a:rPr>
              <a:t>5</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Como actividad de aventura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a:t>
            </a:r>
            <a:r>
              <a:rPr lang="es-ES" sz="1200" b="1" dirty="0">
                <a:solidFill>
                  <a:srgbClr val="D3DC84">
                    <a:lumMod val="40000"/>
                    <a:lumOff val="60000"/>
                  </a:srgbClr>
                </a:solidFill>
                <a:latin typeface="Arial"/>
              </a:rPr>
              <a:t>6</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Supervivencia real</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2. </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Casos por los que se entra en situación de supervivencia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2.1. Accidentes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2.</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2. Desastres naturales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2.3. Perdidas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2.4. Conflictos humanos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3. Protocolo de actuación PAS (Proteger, Alertar, Socorrer)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4. Evaluación de la situación, amenazas y recursos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5</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Tipos de ambiente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5.1. Árido o subdesértico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5.2. Bosque tropical húmedo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5.3. Bosque seco</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pic>
        <p:nvPicPr>
          <p:cNvPr id="9" name="Imagen 8">
            <a:extLst>
              <a:ext uri="{FF2B5EF4-FFF2-40B4-BE49-F238E27FC236}">
                <a16:creationId xmlns:a16="http://schemas.microsoft.com/office/drawing/2014/main" id="{9BA580C8-FAFB-6D94-FCE3-D97BD2A82DAC}"/>
              </a:ext>
            </a:extLst>
          </p:cNvPr>
          <p:cNvPicPr>
            <a:picLocks noChangeAspect="1"/>
          </p:cNvPicPr>
          <p:nvPr/>
        </p:nvPicPr>
        <p:blipFill>
          <a:blip r:embed="rId5"/>
          <a:stretch>
            <a:fillRect/>
          </a:stretch>
        </p:blipFill>
        <p:spPr>
          <a:xfrm>
            <a:off x="2542227" y="142511"/>
            <a:ext cx="3438608" cy="358581"/>
          </a:xfrm>
          <a:prstGeom prst="rect">
            <a:avLst/>
          </a:prstGeom>
          <a:scene3d>
            <a:camera prst="orthographicFront"/>
            <a:lightRig rig="threePt" dir="t"/>
          </a:scene3d>
          <a:sp3d>
            <a:bevelT w="114300" prst="artDeco"/>
          </a:sp3d>
        </p:spPr>
      </p:pic>
      <p:pic>
        <p:nvPicPr>
          <p:cNvPr id="10" name="Imagen 9">
            <a:extLst>
              <a:ext uri="{FF2B5EF4-FFF2-40B4-BE49-F238E27FC236}">
                <a16:creationId xmlns:a16="http://schemas.microsoft.com/office/drawing/2014/main" id="{AEC16444-A4F2-39CA-A156-FF6A7F734D92}"/>
              </a:ext>
            </a:extLst>
          </p:cNvPr>
          <p:cNvPicPr>
            <a:picLocks noChangeAspect="1"/>
          </p:cNvPicPr>
          <p:nvPr/>
        </p:nvPicPr>
        <p:blipFill>
          <a:blip r:embed="rId6"/>
          <a:stretch>
            <a:fillRect/>
          </a:stretch>
        </p:blipFill>
        <p:spPr>
          <a:xfrm>
            <a:off x="363332" y="424078"/>
            <a:ext cx="615302" cy="196897"/>
          </a:xfrm>
          <a:prstGeom prst="rect">
            <a:avLst/>
          </a:prstGeom>
          <a:effectLst>
            <a:glow rad="127000">
              <a:schemeClr val="accent1"/>
            </a:glow>
            <a:softEdge rad="0"/>
          </a:effectLst>
        </p:spPr>
      </p:pic>
      <p:pic>
        <p:nvPicPr>
          <p:cNvPr id="11" name="Imagen 10">
            <a:extLst>
              <a:ext uri="{FF2B5EF4-FFF2-40B4-BE49-F238E27FC236}">
                <a16:creationId xmlns:a16="http://schemas.microsoft.com/office/drawing/2014/main" id="{3DB3DD77-D7DB-FDBC-6D60-7E2B89A42B46}"/>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Effect>
                      <a14:colorTemperature colorTemp="4700"/>
                    </a14:imgEffect>
                    <a14:imgEffect>
                      <a14:saturation sat="400000"/>
                    </a14:imgEffect>
                    <a14:imgEffect>
                      <a14:brightnessContrast bright="40000" contrast="-40000"/>
                    </a14:imgEffect>
                  </a14:imgLayer>
                </a14:imgProps>
              </a:ext>
            </a:extLst>
          </a:blip>
          <a:stretch>
            <a:fillRect/>
          </a:stretch>
        </p:blipFill>
        <p:spPr>
          <a:xfrm>
            <a:off x="2117643" y="632144"/>
            <a:ext cx="4422274" cy="214275"/>
          </a:xfrm>
          <a:prstGeom prst="rect">
            <a:avLst/>
          </a:prstGeom>
          <a:effectLst>
            <a:glow rad="38100">
              <a:schemeClr val="accent1">
                <a:alpha val="94000"/>
              </a:schemeClr>
            </a:glow>
            <a:softEdge rad="0"/>
          </a:effectLst>
        </p:spPr>
      </p:pic>
      <p:pic>
        <p:nvPicPr>
          <p:cNvPr id="12" name="Imagen 11">
            <a:extLst>
              <a:ext uri="{FF2B5EF4-FFF2-40B4-BE49-F238E27FC236}">
                <a16:creationId xmlns:a16="http://schemas.microsoft.com/office/drawing/2014/main" id="{11E2E36E-84F5-089F-ACE7-2D7CD3B9B17E}"/>
              </a:ext>
            </a:extLst>
          </p:cNvPr>
          <p:cNvPicPr>
            <a:picLocks noChangeAspect="1"/>
          </p:cNvPicPr>
          <p:nvPr/>
        </p:nvPicPr>
        <p:blipFill>
          <a:blip r:embed="rId9">
            <a:biLevel thresh="25000"/>
            <a:extLst>
              <a:ext uri="{BEBA8EAE-BF5A-486C-A8C5-ECC9F3942E4B}">
                <a14:imgProps xmlns:a14="http://schemas.microsoft.com/office/drawing/2010/main">
                  <a14:imgLayer r:embed="rId10">
                    <a14:imgEffect>
                      <a14:colorTemperature colorTemp="11200"/>
                    </a14:imgEffect>
                  </a14:imgLayer>
                </a14:imgProps>
              </a:ext>
            </a:extLst>
          </a:blip>
          <a:stretch>
            <a:fillRect/>
          </a:stretch>
        </p:blipFill>
        <p:spPr>
          <a:xfrm>
            <a:off x="495296" y="977471"/>
            <a:ext cx="4462658" cy="220784"/>
          </a:xfrm>
          <a:prstGeom prst="rect">
            <a:avLst/>
          </a:prstGeom>
          <a:effectLst>
            <a:glow rad="76200">
              <a:schemeClr val="accent1"/>
            </a:glow>
          </a:effectLst>
        </p:spPr>
      </p:pic>
      <p:pic>
        <p:nvPicPr>
          <p:cNvPr id="13" name="Imagen 12">
            <a:extLst>
              <a:ext uri="{FF2B5EF4-FFF2-40B4-BE49-F238E27FC236}">
                <a16:creationId xmlns:a16="http://schemas.microsoft.com/office/drawing/2014/main" id="{CE4EC667-9D1D-F5B8-AA4A-669242DDDA6C}"/>
              </a:ext>
            </a:extLst>
          </p:cNvPr>
          <p:cNvPicPr>
            <a:picLocks noChangeAspect="1"/>
          </p:cNvPicPr>
          <p:nvPr/>
        </p:nvPicPr>
        <p:blipFill>
          <a:blip r:embed="rId11">
            <a:extLst>
              <a:ext uri="{BEBA8EAE-BF5A-486C-A8C5-ECC9F3942E4B}">
                <a14:imgProps xmlns:a14="http://schemas.microsoft.com/office/drawing/2010/main">
                  <a14:imgLayer r:embed="rId12">
                    <a14:imgEffect>
                      <a14:sharpenSoften amount="50000"/>
                    </a14:imgEffect>
                  </a14:imgLayer>
                </a14:imgProps>
              </a:ext>
            </a:extLst>
          </a:blip>
          <a:stretch>
            <a:fillRect/>
          </a:stretch>
        </p:blipFill>
        <p:spPr>
          <a:xfrm>
            <a:off x="5028762" y="999706"/>
            <a:ext cx="3619942" cy="220784"/>
          </a:xfrm>
          <a:prstGeom prst="rect">
            <a:avLst/>
          </a:prstGeom>
          <a:effectLst>
            <a:glow rad="76200">
              <a:schemeClr val="accent1">
                <a:alpha val="91000"/>
              </a:schemeClr>
            </a:glow>
            <a:softEdge rad="0"/>
          </a:effectLst>
        </p:spPr>
      </p:pic>
      <p:pic>
        <p:nvPicPr>
          <p:cNvPr id="14" name="Imagen 13">
            <a:extLst>
              <a:ext uri="{FF2B5EF4-FFF2-40B4-BE49-F238E27FC236}">
                <a16:creationId xmlns:a16="http://schemas.microsoft.com/office/drawing/2014/main" id="{A1081794-C835-E4D9-2339-BDCA7E39AB68}"/>
              </a:ext>
            </a:extLst>
          </p:cNvPr>
          <p:cNvPicPr>
            <a:picLocks noChangeAspect="1"/>
          </p:cNvPicPr>
          <p:nvPr/>
        </p:nvPicPr>
        <p:blipFill>
          <a:blip r:embed="rId13">
            <a:extLst>
              <a:ext uri="{BEBA8EAE-BF5A-486C-A8C5-ECC9F3942E4B}">
                <a14:imgProps xmlns:a14="http://schemas.microsoft.com/office/drawing/2010/main">
                  <a14:imgLayer r:embed="rId14">
                    <a14:imgEffect>
                      <a14:sharpenSoften amount="50000"/>
                    </a14:imgEffect>
                    <a14:imgEffect>
                      <a14:saturation sat="400000"/>
                    </a14:imgEffect>
                    <a14:imgEffect>
                      <a14:brightnessContrast bright="40000" contrast="-40000"/>
                    </a14:imgEffect>
                  </a14:imgLayer>
                </a14:imgProps>
              </a:ext>
            </a:extLst>
          </a:blip>
          <a:stretch>
            <a:fillRect/>
          </a:stretch>
        </p:blipFill>
        <p:spPr>
          <a:xfrm>
            <a:off x="3067192" y="1289246"/>
            <a:ext cx="2655697" cy="169061"/>
          </a:xfrm>
          <a:prstGeom prst="rect">
            <a:avLst/>
          </a:prstGeom>
          <a:effectLst>
            <a:glow rad="63500">
              <a:schemeClr val="accent1"/>
            </a:glow>
            <a:softEdge rad="0"/>
          </a:effectLst>
        </p:spPr>
      </p:pic>
      <p:pic>
        <p:nvPicPr>
          <p:cNvPr id="15" name="Imagen 14">
            <a:extLst>
              <a:ext uri="{FF2B5EF4-FFF2-40B4-BE49-F238E27FC236}">
                <a16:creationId xmlns:a16="http://schemas.microsoft.com/office/drawing/2014/main" id="{79D667E7-90C0-9612-EB89-FDA39177E6AE}"/>
              </a:ext>
            </a:extLst>
          </p:cNvPr>
          <p:cNvPicPr>
            <a:picLocks noChangeAspect="1"/>
          </p:cNvPicPr>
          <p:nvPr/>
        </p:nvPicPr>
        <p:blipFill>
          <a:blip r:embed="rId15"/>
          <a:stretch>
            <a:fillRect/>
          </a:stretch>
        </p:blipFill>
        <p:spPr>
          <a:xfrm>
            <a:off x="356128" y="1393228"/>
            <a:ext cx="2109399" cy="170703"/>
          </a:xfrm>
          <a:prstGeom prst="rect">
            <a:avLst/>
          </a:prstGeom>
          <a:effectLst>
            <a:glow rad="88900">
              <a:schemeClr val="accent1">
                <a:alpha val="94000"/>
              </a:schemeClr>
            </a:glow>
          </a:effectLst>
        </p:spPr>
      </p:pic>
      <p:sp>
        <p:nvSpPr>
          <p:cNvPr id="6" name="CuadroTexto 5">
            <a:extLst>
              <a:ext uri="{FF2B5EF4-FFF2-40B4-BE49-F238E27FC236}">
                <a16:creationId xmlns:a16="http://schemas.microsoft.com/office/drawing/2014/main" id="{32278FC6-E263-7E3F-54A7-8CAF87579B27}"/>
              </a:ext>
            </a:extLst>
          </p:cNvPr>
          <p:cNvSpPr txBox="1"/>
          <p:nvPr/>
        </p:nvSpPr>
        <p:spPr>
          <a:xfrm>
            <a:off x="4798807" y="1588009"/>
            <a:ext cx="4624038" cy="360098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5.4. Bosque templado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5.5. Glacial o alta montaña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5.6. Mar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5.7. Costa</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6</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Desastres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6.1. Naturales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6.</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2. Socionaturales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6.3</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Antrópicos; Ambiente hostil, zonas de conflicto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7. Factores que amenazan la vida, la regla del tres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8. La actitud de sobrevivir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9. El aire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10. El frío, la hipotermia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11. El agua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12. La alimentación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13. Recursos para la vida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13.1. Tangibles; recuperar, reutilizar, reciclar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13.2. El PQ (Para Qué) de las cosas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a:t>
            </a:r>
            <a:r>
              <a:rPr lang="es-ES" sz="1200" b="1" dirty="0">
                <a:solidFill>
                  <a:srgbClr val="D3DC84">
                    <a:lumMod val="40000"/>
                    <a:lumOff val="60000"/>
                  </a:srgbClr>
                </a:solidFill>
                <a:latin typeface="Arial"/>
              </a:rPr>
              <a:t>3.3</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Intangibles, las personas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sp>
        <p:nvSpPr>
          <p:cNvPr id="22" name="4 CuadroTexto">
            <a:extLst>
              <a:ext uri="{FF2B5EF4-FFF2-40B4-BE49-F238E27FC236}">
                <a16:creationId xmlns:a16="http://schemas.microsoft.com/office/drawing/2014/main" id="{1D6B4425-E816-4644-32FC-B38FB1EDCBB3}"/>
              </a:ext>
            </a:extLst>
          </p:cNvPr>
          <p:cNvSpPr txBox="1"/>
          <p:nvPr/>
        </p:nvSpPr>
        <p:spPr>
          <a:xfrm>
            <a:off x="-250727" y="276944"/>
            <a:ext cx="2716254" cy="1446550"/>
          </a:xfrm>
          <a:prstGeom prst="rect">
            <a:avLst/>
          </a:prstGeom>
          <a:noFill/>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sz="2600" b="1" kern="1200" dirty="0">
                <a:solidFill>
                  <a:schemeClr val="accent1"/>
                </a:solidFill>
                <a:effectLst/>
                <a:latin typeface="Berlin Sans FB Demi" panose="020E0802020502020306" pitchFamily="34" charset="0"/>
                <a:ea typeface="Microsoft Sans Serif" panose="020B0604020202020204" pitchFamily="34" charset="0"/>
                <a:cs typeface="Times New Roman" panose="02020603050405020304" pitchFamily="18" charset="0"/>
              </a:rPr>
              <a:t>I</a:t>
            </a: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3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p:txBody>
      </p:sp>
    </p:spTree>
    <p:extLst>
      <p:ext uri="{BB962C8B-B14F-4D97-AF65-F5344CB8AC3E}">
        <p14:creationId xmlns:p14="http://schemas.microsoft.com/office/powerpoint/2010/main" val="3627062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C9BEEF-8357-D189-17B3-97893F3BEC24}"/>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AAD260DD-2CA3-A27A-8D76-AE52B57AB9C6}"/>
              </a:ext>
            </a:extLst>
          </p:cNvPr>
          <p:cNvPicPr>
            <a:picLocks noChangeAspect="1"/>
          </p:cNvPicPr>
          <p:nvPr/>
        </p:nvPicPr>
        <p:blipFill>
          <a:blip r:embed="rId2"/>
          <a:stretch>
            <a:fillRect/>
          </a:stretch>
        </p:blipFill>
        <p:spPr>
          <a:xfrm>
            <a:off x="0" y="19238"/>
            <a:ext cx="9144000" cy="5124262"/>
          </a:xfrm>
          <a:prstGeom prst="rect">
            <a:avLst/>
          </a:prstGeom>
        </p:spPr>
      </p:pic>
      <p:sp>
        <p:nvSpPr>
          <p:cNvPr id="8" name="CuadroTexto 7">
            <a:extLst>
              <a:ext uri="{FF2B5EF4-FFF2-40B4-BE49-F238E27FC236}">
                <a16:creationId xmlns:a16="http://schemas.microsoft.com/office/drawing/2014/main" id="{F0B98460-F255-B10D-4947-7A042092015C}"/>
              </a:ext>
            </a:extLst>
          </p:cNvPr>
          <p:cNvSpPr txBox="1"/>
          <p:nvPr/>
        </p:nvSpPr>
        <p:spPr>
          <a:xfrm>
            <a:off x="92992" y="2235582"/>
            <a:ext cx="5635082" cy="280076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1. </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Psicología de la supervivencia, roles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1.2. Gestión del estrés, el miedo, el pánico y la soledad</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1.3. </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Fundamentos de la Inteligencia Emocional IE</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1</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.4. Roles que se dan en situaciones de supervivencia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2. Designación de un líder y sus cometidos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2.1. Misión del líder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2.2. Sistema de designación de líder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2.3. Tareas a encomendar por el líder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3.1. Designación de responsables y mandos intermedios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4</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La inteligencia como herramienta</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5</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Herramientas para desarrollar la capacidad de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sobrevivir</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6. </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El razonamiento deductivo</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6</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 El razonamiento inductivo</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pic>
        <p:nvPicPr>
          <p:cNvPr id="9" name="Imagen 8">
            <a:extLst>
              <a:ext uri="{FF2B5EF4-FFF2-40B4-BE49-F238E27FC236}">
                <a16:creationId xmlns:a16="http://schemas.microsoft.com/office/drawing/2014/main" id="{B9954BC5-0CEF-A8E5-3105-EE33C3FE81C5}"/>
              </a:ext>
            </a:extLst>
          </p:cNvPr>
          <p:cNvPicPr>
            <a:picLocks noChangeAspect="1"/>
          </p:cNvPicPr>
          <p:nvPr/>
        </p:nvPicPr>
        <p:blipFill>
          <a:blip r:embed="rId3"/>
          <a:stretch>
            <a:fillRect/>
          </a:stretch>
        </p:blipFill>
        <p:spPr>
          <a:xfrm>
            <a:off x="2542227" y="142511"/>
            <a:ext cx="3438608" cy="358581"/>
          </a:xfrm>
          <a:prstGeom prst="rect">
            <a:avLst/>
          </a:prstGeom>
          <a:scene3d>
            <a:camera prst="orthographicFront"/>
            <a:lightRig rig="threePt" dir="t"/>
          </a:scene3d>
          <a:sp3d>
            <a:bevelT w="114300" prst="artDeco"/>
          </a:sp3d>
        </p:spPr>
      </p:pic>
      <p:pic>
        <p:nvPicPr>
          <p:cNvPr id="11" name="Imagen 10">
            <a:extLst>
              <a:ext uri="{FF2B5EF4-FFF2-40B4-BE49-F238E27FC236}">
                <a16:creationId xmlns:a16="http://schemas.microsoft.com/office/drawing/2014/main" id="{7FB486E3-47F3-F52C-A463-C5F599CB3AA0}"/>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Effect>
                      <a14:colorTemperature colorTemp="4700"/>
                    </a14:imgEffect>
                    <a14:imgEffect>
                      <a14:saturation sat="400000"/>
                    </a14:imgEffect>
                    <a14:imgEffect>
                      <a14:brightnessContrast bright="40000" contrast="-40000"/>
                    </a14:imgEffect>
                  </a14:imgLayer>
                </a14:imgProps>
              </a:ext>
            </a:extLst>
          </a:blip>
          <a:stretch>
            <a:fillRect/>
          </a:stretch>
        </p:blipFill>
        <p:spPr>
          <a:xfrm>
            <a:off x="2117643" y="632144"/>
            <a:ext cx="4422274" cy="214275"/>
          </a:xfrm>
          <a:prstGeom prst="rect">
            <a:avLst/>
          </a:prstGeom>
          <a:effectLst>
            <a:glow rad="38100">
              <a:schemeClr val="accent1">
                <a:alpha val="94000"/>
              </a:schemeClr>
            </a:glow>
            <a:softEdge rad="0"/>
          </a:effectLst>
        </p:spPr>
      </p:pic>
      <p:pic>
        <p:nvPicPr>
          <p:cNvPr id="12" name="Imagen 11">
            <a:extLst>
              <a:ext uri="{FF2B5EF4-FFF2-40B4-BE49-F238E27FC236}">
                <a16:creationId xmlns:a16="http://schemas.microsoft.com/office/drawing/2014/main" id="{BB68A32C-B075-6A15-5B54-9BD51BFDA047}"/>
              </a:ext>
            </a:extLst>
          </p:cNvPr>
          <p:cNvPicPr>
            <a:picLocks noChangeAspect="1"/>
          </p:cNvPicPr>
          <p:nvPr/>
        </p:nvPicPr>
        <p:blipFill>
          <a:blip r:embed="rId6">
            <a:biLevel thresh="25000"/>
            <a:extLst>
              <a:ext uri="{BEBA8EAE-BF5A-486C-A8C5-ECC9F3942E4B}">
                <a14:imgProps xmlns:a14="http://schemas.microsoft.com/office/drawing/2010/main">
                  <a14:imgLayer r:embed="rId7">
                    <a14:imgEffect>
                      <a14:colorTemperature colorTemp="11200"/>
                    </a14:imgEffect>
                  </a14:imgLayer>
                </a14:imgProps>
              </a:ext>
            </a:extLst>
          </a:blip>
          <a:stretch>
            <a:fillRect/>
          </a:stretch>
        </p:blipFill>
        <p:spPr>
          <a:xfrm>
            <a:off x="495296" y="977471"/>
            <a:ext cx="4462658" cy="220784"/>
          </a:xfrm>
          <a:prstGeom prst="rect">
            <a:avLst/>
          </a:prstGeom>
          <a:effectLst>
            <a:glow rad="76200">
              <a:schemeClr val="accent1"/>
            </a:glow>
          </a:effectLst>
        </p:spPr>
      </p:pic>
      <p:pic>
        <p:nvPicPr>
          <p:cNvPr id="13" name="Imagen 12">
            <a:extLst>
              <a:ext uri="{FF2B5EF4-FFF2-40B4-BE49-F238E27FC236}">
                <a16:creationId xmlns:a16="http://schemas.microsoft.com/office/drawing/2014/main" id="{336D98E8-BD97-FEDE-5453-BFF83375C17C}"/>
              </a:ext>
            </a:extLst>
          </p:cNvPr>
          <p:cNvPicPr>
            <a:picLocks noChangeAspect="1"/>
          </p:cNvPicPr>
          <p:nvPr/>
        </p:nvPicPr>
        <p:blipFill>
          <a:blip r:embed="rId8">
            <a:extLst>
              <a:ext uri="{BEBA8EAE-BF5A-486C-A8C5-ECC9F3942E4B}">
                <a14:imgProps xmlns:a14="http://schemas.microsoft.com/office/drawing/2010/main">
                  <a14:imgLayer r:embed="rId9">
                    <a14:imgEffect>
                      <a14:sharpenSoften amount="50000"/>
                    </a14:imgEffect>
                  </a14:imgLayer>
                </a14:imgProps>
              </a:ext>
            </a:extLst>
          </a:blip>
          <a:stretch>
            <a:fillRect/>
          </a:stretch>
        </p:blipFill>
        <p:spPr>
          <a:xfrm>
            <a:off x="5028762" y="999706"/>
            <a:ext cx="3619942" cy="220784"/>
          </a:xfrm>
          <a:prstGeom prst="rect">
            <a:avLst/>
          </a:prstGeom>
          <a:effectLst>
            <a:glow rad="76200">
              <a:schemeClr val="accent1">
                <a:alpha val="91000"/>
              </a:schemeClr>
            </a:glow>
            <a:softEdge rad="0"/>
          </a:effectLst>
        </p:spPr>
      </p:pic>
      <p:pic>
        <p:nvPicPr>
          <p:cNvPr id="14" name="Imagen 13">
            <a:extLst>
              <a:ext uri="{FF2B5EF4-FFF2-40B4-BE49-F238E27FC236}">
                <a16:creationId xmlns:a16="http://schemas.microsoft.com/office/drawing/2014/main" id="{6213A898-9041-964E-9C49-203FF855B8E3}"/>
              </a:ext>
            </a:extLst>
          </p:cNvPr>
          <p:cNvPicPr>
            <a:picLocks noChangeAspect="1"/>
          </p:cNvPicPr>
          <p:nvPr/>
        </p:nvPicPr>
        <p:blipFill>
          <a:blip r:embed="rId10">
            <a:extLst>
              <a:ext uri="{BEBA8EAE-BF5A-486C-A8C5-ECC9F3942E4B}">
                <a14:imgProps xmlns:a14="http://schemas.microsoft.com/office/drawing/2010/main">
                  <a14:imgLayer r:embed="rId11">
                    <a14:imgEffect>
                      <a14:sharpenSoften amount="50000"/>
                    </a14:imgEffect>
                    <a14:imgEffect>
                      <a14:saturation sat="400000"/>
                    </a14:imgEffect>
                    <a14:imgEffect>
                      <a14:brightnessContrast bright="40000" contrast="-40000"/>
                    </a14:imgEffect>
                  </a14:imgLayer>
                </a14:imgProps>
              </a:ext>
            </a:extLst>
          </a:blip>
          <a:stretch>
            <a:fillRect/>
          </a:stretch>
        </p:blipFill>
        <p:spPr>
          <a:xfrm>
            <a:off x="2689454" y="1348933"/>
            <a:ext cx="3468188" cy="220784"/>
          </a:xfrm>
          <a:prstGeom prst="rect">
            <a:avLst/>
          </a:prstGeom>
          <a:effectLst>
            <a:glow rad="63500">
              <a:schemeClr val="accent1"/>
            </a:glow>
            <a:softEdge rad="0"/>
          </a:effectLst>
        </p:spPr>
      </p:pic>
      <p:pic>
        <p:nvPicPr>
          <p:cNvPr id="15" name="Imagen 14">
            <a:extLst>
              <a:ext uri="{FF2B5EF4-FFF2-40B4-BE49-F238E27FC236}">
                <a16:creationId xmlns:a16="http://schemas.microsoft.com/office/drawing/2014/main" id="{670F715E-72A6-E788-17FA-3B0F5B3FC569}"/>
              </a:ext>
            </a:extLst>
          </p:cNvPr>
          <p:cNvPicPr>
            <a:picLocks noChangeAspect="1"/>
          </p:cNvPicPr>
          <p:nvPr/>
        </p:nvPicPr>
        <p:blipFill>
          <a:blip r:embed="rId12"/>
          <a:stretch>
            <a:fillRect/>
          </a:stretch>
        </p:blipFill>
        <p:spPr>
          <a:xfrm>
            <a:off x="241571" y="1930345"/>
            <a:ext cx="2109399" cy="170703"/>
          </a:xfrm>
          <a:prstGeom prst="rect">
            <a:avLst/>
          </a:prstGeom>
          <a:effectLst>
            <a:glow rad="88900">
              <a:schemeClr val="accent1">
                <a:alpha val="94000"/>
              </a:schemeClr>
            </a:glow>
          </a:effectLst>
        </p:spPr>
      </p:pic>
      <p:sp>
        <p:nvSpPr>
          <p:cNvPr id="6" name="CuadroTexto 5">
            <a:extLst>
              <a:ext uri="{FF2B5EF4-FFF2-40B4-BE49-F238E27FC236}">
                <a16:creationId xmlns:a16="http://schemas.microsoft.com/office/drawing/2014/main" id="{03949965-11DF-2D4D-7712-0037C84793F1}"/>
              </a:ext>
            </a:extLst>
          </p:cNvPr>
          <p:cNvSpPr txBox="1"/>
          <p:nvPr/>
        </p:nvSpPr>
        <p:spPr>
          <a:xfrm>
            <a:off x="4612954" y="2235582"/>
            <a:ext cx="4624038" cy="249299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7</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Anillos de Seguridad</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7</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 Anillo 1. Campamento base</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7</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.2. Primera tarea: desbroce y limpieza de la zona de vida</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7</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.3. Construcción del vivac refugio</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7</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.4. Construcción de sistema de fuego permanente y depósito de leña resguardado de la lluvia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7.5. Construcción de despensa elevada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7.6. Construcción de letrinas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7.7. Depósito de agua potable y sistemas de depuración</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7.8</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Delimitación y posibles sistemas de alarma y o defensivos ante ataques de animales peligrosos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7.9. Zona de talleres y trabajos varios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sp>
        <p:nvSpPr>
          <p:cNvPr id="22" name="4 CuadroTexto">
            <a:extLst>
              <a:ext uri="{FF2B5EF4-FFF2-40B4-BE49-F238E27FC236}">
                <a16:creationId xmlns:a16="http://schemas.microsoft.com/office/drawing/2014/main" id="{25F61CB8-6799-B67C-AD0A-A86A34F17F66}"/>
              </a:ext>
            </a:extLst>
          </p:cNvPr>
          <p:cNvSpPr txBox="1"/>
          <p:nvPr/>
        </p:nvSpPr>
        <p:spPr>
          <a:xfrm>
            <a:off x="-299305" y="204479"/>
            <a:ext cx="2716254" cy="1446550"/>
          </a:xfrm>
          <a:prstGeom prst="rect">
            <a:avLst/>
          </a:prstGeom>
          <a:noFill/>
          <a:effectLst>
            <a:glow>
              <a:schemeClr val="accent1"/>
            </a:glow>
            <a:outerShdw blurRad="50800" dist="50800" dir="5400000" sx="1000" sy="1000" algn="ctr" rotWithShape="0">
              <a:srgbClr val="000000">
                <a:alpha val="43137"/>
              </a:srgbClr>
            </a:outerShdw>
          </a:effectLst>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sz="2600" b="1" kern="1200" dirty="0">
                <a:solidFill>
                  <a:schemeClr val="accent1"/>
                </a:solidFill>
                <a:effectLst/>
                <a:latin typeface="Berlin Sans FB Demi" panose="020E0802020502020306" pitchFamily="34" charset="0"/>
                <a:ea typeface="Microsoft Sans Serif" panose="020B0604020202020204" pitchFamily="34" charset="0"/>
                <a:cs typeface="Times New Roman" panose="02020603050405020304" pitchFamily="18" charset="0"/>
              </a:rPr>
              <a:t> II </a:t>
            </a:r>
            <a:endParaRPr lang="es-ES" sz="1100" dirty="0">
              <a:solidFill>
                <a:schemeClr val="accent1"/>
              </a:solidFill>
              <a:effectLst/>
              <a:latin typeface="Microsoft Sans Serif" panose="020B0604020202020204" pitchFamily="34" charset="0"/>
              <a:ea typeface="Microsoft Sans Serif" panose="020B0604020202020204" pitchFamily="34" charset="0"/>
            </a:endParaRPr>
          </a:p>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3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p:txBody>
      </p:sp>
      <p:pic>
        <p:nvPicPr>
          <p:cNvPr id="5" name="Imagen 4">
            <a:extLst>
              <a:ext uri="{FF2B5EF4-FFF2-40B4-BE49-F238E27FC236}">
                <a16:creationId xmlns:a16="http://schemas.microsoft.com/office/drawing/2014/main" id="{3E546DEA-F8C3-370E-47AE-50F4C2575812}"/>
              </a:ext>
            </a:extLst>
          </p:cNvPr>
          <p:cNvPicPr>
            <a:picLocks noChangeAspect="1"/>
          </p:cNvPicPr>
          <p:nvPr/>
        </p:nvPicPr>
        <p:blipFill>
          <a:blip r:embed="rId13"/>
          <a:stretch>
            <a:fillRect/>
          </a:stretch>
        </p:blipFill>
        <p:spPr>
          <a:xfrm>
            <a:off x="125279" y="221186"/>
            <a:ext cx="871804" cy="451143"/>
          </a:xfrm>
          <a:prstGeom prst="rect">
            <a:avLst/>
          </a:prstGeom>
        </p:spPr>
      </p:pic>
    </p:spTree>
    <p:extLst>
      <p:ext uri="{BB962C8B-B14F-4D97-AF65-F5344CB8AC3E}">
        <p14:creationId xmlns:p14="http://schemas.microsoft.com/office/powerpoint/2010/main" val="28553517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6E9E56-89C1-C6A1-FE35-1B2F5DC2550B}"/>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EF0E0E4A-FB08-C4D4-8141-4371DB40EAE7}"/>
              </a:ext>
            </a:extLst>
          </p:cNvPr>
          <p:cNvPicPr>
            <a:picLocks noChangeAspect="1"/>
          </p:cNvPicPr>
          <p:nvPr/>
        </p:nvPicPr>
        <p:blipFill>
          <a:blip r:embed="rId2"/>
          <a:stretch>
            <a:fillRect/>
          </a:stretch>
        </p:blipFill>
        <p:spPr>
          <a:xfrm>
            <a:off x="0" y="17410"/>
            <a:ext cx="9144000" cy="5124262"/>
          </a:xfrm>
          <a:prstGeom prst="rect">
            <a:avLst/>
          </a:prstGeom>
        </p:spPr>
      </p:pic>
      <p:sp>
        <p:nvSpPr>
          <p:cNvPr id="8" name="CuadroTexto 7">
            <a:extLst>
              <a:ext uri="{FF2B5EF4-FFF2-40B4-BE49-F238E27FC236}">
                <a16:creationId xmlns:a16="http://schemas.microsoft.com/office/drawing/2014/main" id="{113B6254-6774-10DB-B1D2-738CC0C6C6FD}"/>
              </a:ext>
            </a:extLst>
          </p:cNvPr>
          <p:cNvSpPr txBox="1"/>
          <p:nvPr/>
        </p:nvSpPr>
        <p:spPr>
          <a:xfrm>
            <a:off x="4572000" y="2131915"/>
            <a:ext cx="5635082" cy="187743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9.</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Anillo 3 Exploración</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9.1.</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El riesgo de aislamiento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9.2. Métodos de retorno</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9.3</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Búsqueda de nuevos asentamientos y recursos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9.4.</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Red de senderos y señales de largo recorrido</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10</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Anillo 4. Terreno externo al Anillo 3</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10.1</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Preparación de abandono del campamento base</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10.2.</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Reorganización del grupo itinerante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pic>
        <p:nvPicPr>
          <p:cNvPr id="9" name="Imagen 8">
            <a:extLst>
              <a:ext uri="{FF2B5EF4-FFF2-40B4-BE49-F238E27FC236}">
                <a16:creationId xmlns:a16="http://schemas.microsoft.com/office/drawing/2014/main" id="{9CB3F035-1689-002B-6AD3-D4F23CB59993}"/>
              </a:ext>
            </a:extLst>
          </p:cNvPr>
          <p:cNvPicPr>
            <a:picLocks noChangeAspect="1"/>
          </p:cNvPicPr>
          <p:nvPr/>
        </p:nvPicPr>
        <p:blipFill>
          <a:blip r:embed="rId3"/>
          <a:stretch>
            <a:fillRect/>
          </a:stretch>
        </p:blipFill>
        <p:spPr>
          <a:xfrm>
            <a:off x="2542227" y="142511"/>
            <a:ext cx="3438608" cy="358581"/>
          </a:xfrm>
          <a:prstGeom prst="rect">
            <a:avLst/>
          </a:prstGeom>
          <a:scene3d>
            <a:camera prst="orthographicFront"/>
            <a:lightRig rig="threePt" dir="t"/>
          </a:scene3d>
          <a:sp3d>
            <a:bevelT w="114300" prst="artDeco"/>
          </a:sp3d>
        </p:spPr>
      </p:pic>
      <p:pic>
        <p:nvPicPr>
          <p:cNvPr id="11" name="Imagen 10">
            <a:extLst>
              <a:ext uri="{FF2B5EF4-FFF2-40B4-BE49-F238E27FC236}">
                <a16:creationId xmlns:a16="http://schemas.microsoft.com/office/drawing/2014/main" id="{6D27771A-1D2B-0E26-C4E6-03B3B076785D}"/>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Effect>
                      <a14:colorTemperature colorTemp="4700"/>
                    </a14:imgEffect>
                    <a14:imgEffect>
                      <a14:saturation sat="400000"/>
                    </a14:imgEffect>
                    <a14:imgEffect>
                      <a14:brightnessContrast bright="40000" contrast="-40000"/>
                    </a14:imgEffect>
                  </a14:imgLayer>
                </a14:imgProps>
              </a:ext>
            </a:extLst>
          </a:blip>
          <a:stretch>
            <a:fillRect/>
          </a:stretch>
        </p:blipFill>
        <p:spPr>
          <a:xfrm>
            <a:off x="2117643" y="632144"/>
            <a:ext cx="4422274" cy="214275"/>
          </a:xfrm>
          <a:prstGeom prst="rect">
            <a:avLst/>
          </a:prstGeom>
          <a:effectLst>
            <a:glow rad="38100">
              <a:schemeClr val="accent1">
                <a:alpha val="94000"/>
              </a:schemeClr>
            </a:glow>
            <a:softEdge rad="0"/>
          </a:effectLst>
        </p:spPr>
      </p:pic>
      <p:pic>
        <p:nvPicPr>
          <p:cNvPr id="12" name="Imagen 11">
            <a:extLst>
              <a:ext uri="{FF2B5EF4-FFF2-40B4-BE49-F238E27FC236}">
                <a16:creationId xmlns:a16="http://schemas.microsoft.com/office/drawing/2014/main" id="{44C43861-3D42-E4D2-B6BD-5B571C31BBFA}"/>
              </a:ext>
            </a:extLst>
          </p:cNvPr>
          <p:cNvPicPr>
            <a:picLocks noChangeAspect="1"/>
          </p:cNvPicPr>
          <p:nvPr/>
        </p:nvPicPr>
        <p:blipFill>
          <a:blip r:embed="rId6">
            <a:biLevel thresh="25000"/>
            <a:extLst>
              <a:ext uri="{BEBA8EAE-BF5A-486C-A8C5-ECC9F3942E4B}">
                <a14:imgProps xmlns:a14="http://schemas.microsoft.com/office/drawing/2010/main">
                  <a14:imgLayer r:embed="rId7">
                    <a14:imgEffect>
                      <a14:colorTemperature colorTemp="11200"/>
                    </a14:imgEffect>
                  </a14:imgLayer>
                </a14:imgProps>
              </a:ext>
            </a:extLst>
          </a:blip>
          <a:stretch>
            <a:fillRect/>
          </a:stretch>
        </p:blipFill>
        <p:spPr>
          <a:xfrm>
            <a:off x="495296" y="977471"/>
            <a:ext cx="4462658" cy="220784"/>
          </a:xfrm>
          <a:prstGeom prst="rect">
            <a:avLst/>
          </a:prstGeom>
          <a:effectLst>
            <a:glow rad="76200">
              <a:schemeClr val="accent1"/>
            </a:glow>
          </a:effectLst>
        </p:spPr>
      </p:pic>
      <p:pic>
        <p:nvPicPr>
          <p:cNvPr id="13" name="Imagen 12">
            <a:extLst>
              <a:ext uri="{FF2B5EF4-FFF2-40B4-BE49-F238E27FC236}">
                <a16:creationId xmlns:a16="http://schemas.microsoft.com/office/drawing/2014/main" id="{C3222389-6EDD-0DB2-F7F0-79FD7E98CE99}"/>
              </a:ext>
            </a:extLst>
          </p:cNvPr>
          <p:cNvPicPr>
            <a:picLocks noChangeAspect="1"/>
          </p:cNvPicPr>
          <p:nvPr/>
        </p:nvPicPr>
        <p:blipFill>
          <a:blip r:embed="rId8">
            <a:extLst>
              <a:ext uri="{BEBA8EAE-BF5A-486C-A8C5-ECC9F3942E4B}">
                <a14:imgProps xmlns:a14="http://schemas.microsoft.com/office/drawing/2010/main">
                  <a14:imgLayer r:embed="rId9">
                    <a14:imgEffect>
                      <a14:sharpenSoften amount="50000"/>
                    </a14:imgEffect>
                  </a14:imgLayer>
                </a14:imgProps>
              </a:ext>
            </a:extLst>
          </a:blip>
          <a:stretch>
            <a:fillRect/>
          </a:stretch>
        </p:blipFill>
        <p:spPr>
          <a:xfrm>
            <a:off x="5028762" y="999706"/>
            <a:ext cx="3619942" cy="220784"/>
          </a:xfrm>
          <a:prstGeom prst="rect">
            <a:avLst/>
          </a:prstGeom>
          <a:effectLst>
            <a:glow rad="76200">
              <a:schemeClr val="accent1">
                <a:alpha val="91000"/>
              </a:schemeClr>
            </a:glow>
            <a:softEdge rad="0"/>
          </a:effectLst>
        </p:spPr>
      </p:pic>
      <p:pic>
        <p:nvPicPr>
          <p:cNvPr id="14" name="Imagen 13">
            <a:extLst>
              <a:ext uri="{FF2B5EF4-FFF2-40B4-BE49-F238E27FC236}">
                <a16:creationId xmlns:a16="http://schemas.microsoft.com/office/drawing/2014/main" id="{B3A52339-C7A8-D334-1B30-EA01E03E018F}"/>
              </a:ext>
            </a:extLst>
          </p:cNvPr>
          <p:cNvPicPr>
            <a:picLocks noChangeAspect="1"/>
          </p:cNvPicPr>
          <p:nvPr/>
        </p:nvPicPr>
        <p:blipFill>
          <a:blip r:embed="rId10">
            <a:extLst>
              <a:ext uri="{BEBA8EAE-BF5A-486C-A8C5-ECC9F3942E4B}">
                <a14:imgProps xmlns:a14="http://schemas.microsoft.com/office/drawing/2010/main">
                  <a14:imgLayer r:embed="rId11">
                    <a14:imgEffect>
                      <a14:sharpenSoften amount="50000"/>
                    </a14:imgEffect>
                    <a14:imgEffect>
                      <a14:saturation sat="400000"/>
                    </a14:imgEffect>
                    <a14:imgEffect>
                      <a14:brightnessContrast bright="40000" contrast="-40000"/>
                    </a14:imgEffect>
                  </a14:imgLayer>
                </a14:imgProps>
              </a:ext>
            </a:extLst>
          </a:blip>
          <a:stretch>
            <a:fillRect/>
          </a:stretch>
        </p:blipFill>
        <p:spPr>
          <a:xfrm>
            <a:off x="2689454" y="1348933"/>
            <a:ext cx="3468188" cy="220784"/>
          </a:xfrm>
          <a:prstGeom prst="rect">
            <a:avLst/>
          </a:prstGeom>
          <a:effectLst>
            <a:glow rad="63500">
              <a:schemeClr val="accent1"/>
            </a:glow>
            <a:softEdge rad="0"/>
          </a:effectLst>
        </p:spPr>
      </p:pic>
      <p:pic>
        <p:nvPicPr>
          <p:cNvPr id="15" name="Imagen 14">
            <a:extLst>
              <a:ext uri="{FF2B5EF4-FFF2-40B4-BE49-F238E27FC236}">
                <a16:creationId xmlns:a16="http://schemas.microsoft.com/office/drawing/2014/main" id="{65020465-DB2D-7008-BBD5-B44388B09B20}"/>
              </a:ext>
            </a:extLst>
          </p:cNvPr>
          <p:cNvPicPr>
            <a:picLocks noChangeAspect="1"/>
          </p:cNvPicPr>
          <p:nvPr/>
        </p:nvPicPr>
        <p:blipFill>
          <a:blip r:embed="rId12"/>
          <a:stretch>
            <a:fillRect/>
          </a:stretch>
        </p:blipFill>
        <p:spPr>
          <a:xfrm>
            <a:off x="396419" y="1852183"/>
            <a:ext cx="2109399" cy="170703"/>
          </a:xfrm>
          <a:prstGeom prst="rect">
            <a:avLst/>
          </a:prstGeom>
          <a:effectLst>
            <a:glow rad="88900">
              <a:schemeClr val="accent1">
                <a:alpha val="94000"/>
              </a:schemeClr>
            </a:glow>
          </a:effectLst>
        </p:spPr>
      </p:pic>
      <p:sp>
        <p:nvSpPr>
          <p:cNvPr id="6" name="CuadroTexto 5">
            <a:extLst>
              <a:ext uri="{FF2B5EF4-FFF2-40B4-BE49-F238E27FC236}">
                <a16:creationId xmlns:a16="http://schemas.microsoft.com/office/drawing/2014/main" id="{364557AC-7E20-B5CC-EA43-396295040C87}"/>
              </a:ext>
            </a:extLst>
          </p:cNvPr>
          <p:cNvSpPr txBox="1"/>
          <p:nvPr/>
        </p:nvSpPr>
        <p:spPr>
          <a:xfrm>
            <a:off x="191331" y="2161275"/>
            <a:ext cx="4624038" cy="230832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8. Anillo 2 Búsqueda de recursos primarios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8.</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 Comunicación auditiva o visual</a:t>
            </a:r>
          </a:p>
          <a:p>
            <a:pPr lvl="0">
              <a:defRPr/>
            </a:pPr>
            <a:r>
              <a:rPr lang="es-ES" sz="1200" b="1" dirty="0">
                <a:solidFill>
                  <a:srgbClr val="D3DC84">
                    <a:lumMod val="40000"/>
                    <a:lumOff val="60000"/>
                  </a:srgbClr>
                </a:solidFill>
              </a:rPr>
              <a:t>8.2. Sistemas de alerta con humo y designación del</a:t>
            </a:r>
          </a:p>
          <a:p>
            <a:pPr lvl="0">
              <a:defRPr/>
            </a:pPr>
            <a:r>
              <a:rPr lang="es-ES" sz="1200" b="1" dirty="0">
                <a:solidFill>
                  <a:srgbClr val="D3DC84">
                    <a:lumMod val="40000"/>
                    <a:lumOff val="60000"/>
                  </a:srgbClr>
                </a:solidFill>
              </a:rPr>
              <a:t>protocolo</a:t>
            </a:r>
          </a:p>
          <a:p>
            <a:pPr lvl="0">
              <a:defRPr/>
            </a:pPr>
            <a:r>
              <a:rPr lang="es-ES" sz="1200" b="1" dirty="0">
                <a:solidFill>
                  <a:srgbClr val="D3DC84">
                    <a:lumMod val="40000"/>
                    <a:lumOff val="60000"/>
                  </a:srgbClr>
                </a:solidFill>
              </a:rPr>
              <a:t>8.3. Zona de madera, alimento y agua</a:t>
            </a:r>
          </a:p>
          <a:p>
            <a:pPr lvl="0">
              <a:defRPr/>
            </a:pPr>
            <a:r>
              <a:rPr lang="es-ES" sz="1200" b="1" dirty="0">
                <a:solidFill>
                  <a:srgbClr val="D3DC84">
                    <a:lumMod val="40000"/>
                    <a:lumOff val="60000"/>
                  </a:srgbClr>
                </a:solidFill>
              </a:rPr>
              <a:t>8.4. Protocolos de seguridad en la búsqueda de recursos</a:t>
            </a:r>
          </a:p>
          <a:p>
            <a:pPr lvl="0">
              <a:defRPr/>
            </a:pPr>
            <a:r>
              <a:rPr lang="es-ES" sz="1200" b="1" dirty="0">
                <a:solidFill>
                  <a:srgbClr val="D3DC84">
                    <a:lumMod val="40000"/>
                    <a:lumOff val="60000"/>
                  </a:srgbClr>
                </a:solidFill>
              </a:rPr>
              <a:t>8.5. Ampliación del Anillo 2 mediante la aplicación </a:t>
            </a:r>
          </a:p>
          <a:p>
            <a:pPr lvl="0">
              <a:defRPr/>
            </a:pPr>
            <a:r>
              <a:rPr lang="es-ES" sz="1200" b="1" dirty="0">
                <a:solidFill>
                  <a:srgbClr val="D3DC84">
                    <a:lumMod val="40000"/>
                    <a:lumOff val="60000"/>
                  </a:srgbClr>
                </a:solidFill>
              </a:rPr>
              <a:t>de protocolos de comunicación</a:t>
            </a:r>
          </a:p>
          <a:p>
            <a:pPr lvl="0">
              <a:defRPr/>
            </a:pPr>
            <a:r>
              <a:rPr lang="es-ES" sz="1200" b="1" dirty="0">
                <a:solidFill>
                  <a:srgbClr val="D3DC84">
                    <a:lumMod val="40000"/>
                    <a:lumOff val="60000"/>
                  </a:srgbClr>
                </a:solidFill>
              </a:rPr>
              <a:t>8.6. Red de senderos y señales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sp>
        <p:nvSpPr>
          <p:cNvPr id="22" name="4 CuadroTexto">
            <a:extLst>
              <a:ext uri="{FF2B5EF4-FFF2-40B4-BE49-F238E27FC236}">
                <a16:creationId xmlns:a16="http://schemas.microsoft.com/office/drawing/2014/main" id="{3853D075-5ADF-EA35-5586-61EC55924F75}"/>
              </a:ext>
            </a:extLst>
          </p:cNvPr>
          <p:cNvSpPr txBox="1"/>
          <p:nvPr/>
        </p:nvSpPr>
        <p:spPr>
          <a:xfrm>
            <a:off x="-104440" y="152527"/>
            <a:ext cx="2716254" cy="1446550"/>
          </a:xfrm>
          <a:prstGeom prst="rect">
            <a:avLst/>
          </a:prstGeom>
          <a:noFill/>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sz="2600" b="1" dirty="0">
                <a:solidFill>
                  <a:schemeClr val="accent1"/>
                </a:solidFill>
                <a:latin typeface="Berlin Sans FB Demi" panose="020E0802020502020306" pitchFamily="34" charset="0"/>
                <a:ea typeface="Microsoft Sans Serif" panose="020B0604020202020204" pitchFamily="34" charset="0"/>
                <a:cs typeface="Times New Roman" panose="02020603050405020304" pitchFamily="18" charset="0"/>
              </a:rPr>
              <a:t>III</a:t>
            </a: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3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p:txBody>
      </p:sp>
      <p:pic>
        <p:nvPicPr>
          <p:cNvPr id="7" name="Imagen 6">
            <a:extLst>
              <a:ext uri="{FF2B5EF4-FFF2-40B4-BE49-F238E27FC236}">
                <a16:creationId xmlns:a16="http://schemas.microsoft.com/office/drawing/2014/main" id="{0ABA4612-A17C-2425-7CAA-EF9614876AF9}"/>
              </a:ext>
            </a:extLst>
          </p:cNvPr>
          <p:cNvPicPr>
            <a:picLocks noChangeAspect="1"/>
          </p:cNvPicPr>
          <p:nvPr/>
        </p:nvPicPr>
        <p:blipFill>
          <a:blip r:embed="rId13"/>
          <a:stretch>
            <a:fillRect/>
          </a:stretch>
        </p:blipFill>
        <p:spPr>
          <a:xfrm>
            <a:off x="230208" y="181001"/>
            <a:ext cx="871804" cy="451143"/>
          </a:xfrm>
          <a:prstGeom prst="rect">
            <a:avLst/>
          </a:prstGeom>
        </p:spPr>
      </p:pic>
    </p:spTree>
    <p:extLst>
      <p:ext uri="{BB962C8B-B14F-4D97-AF65-F5344CB8AC3E}">
        <p14:creationId xmlns:p14="http://schemas.microsoft.com/office/powerpoint/2010/main" val="39570585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5C25ED-3FA5-9B74-8425-58D1360B707B}"/>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930FEA92-F5FC-B3A4-E155-D935679183ED}"/>
              </a:ext>
            </a:extLst>
          </p:cNvPr>
          <p:cNvPicPr>
            <a:picLocks noChangeAspect="1"/>
          </p:cNvPicPr>
          <p:nvPr/>
        </p:nvPicPr>
        <p:blipFill>
          <a:blip r:embed="rId2"/>
          <a:stretch>
            <a:fillRect/>
          </a:stretch>
        </p:blipFill>
        <p:spPr>
          <a:xfrm>
            <a:off x="0" y="0"/>
            <a:ext cx="9144000" cy="5124262"/>
          </a:xfrm>
          <a:prstGeom prst="rect">
            <a:avLst/>
          </a:prstGeom>
        </p:spPr>
      </p:pic>
      <p:sp>
        <p:nvSpPr>
          <p:cNvPr id="8" name="CuadroTexto 7">
            <a:extLst>
              <a:ext uri="{FF2B5EF4-FFF2-40B4-BE49-F238E27FC236}">
                <a16:creationId xmlns:a16="http://schemas.microsoft.com/office/drawing/2014/main" id="{37AFAF7B-89DF-6CE8-4727-48965E7337F8}"/>
              </a:ext>
            </a:extLst>
          </p:cNvPr>
          <p:cNvSpPr txBox="1"/>
          <p:nvPr/>
        </p:nvSpPr>
        <p:spPr>
          <a:xfrm>
            <a:off x="155294" y="2215443"/>
            <a:ext cx="5635082" cy="206210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 Medicina de Intervención, pautas de actuación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1.1. Evaluación inicial del paciente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1.2. Esquema de actuación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1.3. Valoración primaria y secundaria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2. Reanimación cardio pulmonar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2.1. Causas de la Parada Cardiorrespiratoria (PCR)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2.2. RCP en adultos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2.3. RCP en niños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3</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Obstrucción de la vía aérea en adultos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3.1</a:t>
            </a:r>
            <a:r>
              <a:rPr lang="es-ES" sz="1200" b="1" dirty="0">
                <a:solidFill>
                  <a:srgbClr val="D3DC84">
                    <a:lumMod val="40000"/>
                    <a:lumOff val="60000"/>
                  </a:srgbClr>
                </a:solidFill>
                <a:latin typeface="Arial"/>
              </a:rPr>
              <a:t>.</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Obstrucción de la vía aérea en niños y lactantes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pic>
        <p:nvPicPr>
          <p:cNvPr id="15" name="Imagen 14">
            <a:extLst>
              <a:ext uri="{FF2B5EF4-FFF2-40B4-BE49-F238E27FC236}">
                <a16:creationId xmlns:a16="http://schemas.microsoft.com/office/drawing/2014/main" id="{644B244A-CDE6-59B4-A817-849ACC1BF838}"/>
              </a:ext>
            </a:extLst>
          </p:cNvPr>
          <p:cNvPicPr>
            <a:picLocks noChangeAspect="1"/>
          </p:cNvPicPr>
          <p:nvPr/>
        </p:nvPicPr>
        <p:blipFill>
          <a:blip r:embed="rId3"/>
          <a:stretch>
            <a:fillRect/>
          </a:stretch>
        </p:blipFill>
        <p:spPr>
          <a:xfrm>
            <a:off x="216101" y="1907198"/>
            <a:ext cx="2109399" cy="170703"/>
          </a:xfrm>
          <a:prstGeom prst="rect">
            <a:avLst/>
          </a:prstGeom>
          <a:effectLst>
            <a:glow rad="88900">
              <a:schemeClr val="accent1">
                <a:alpha val="94000"/>
              </a:schemeClr>
            </a:glow>
          </a:effectLst>
        </p:spPr>
      </p:pic>
      <p:pic>
        <p:nvPicPr>
          <p:cNvPr id="3" name="Imagen 2">
            <a:extLst>
              <a:ext uri="{FF2B5EF4-FFF2-40B4-BE49-F238E27FC236}">
                <a16:creationId xmlns:a16="http://schemas.microsoft.com/office/drawing/2014/main" id="{A53C1185-E2EC-8893-C699-506176DC6F03}"/>
              </a:ext>
            </a:extLst>
          </p:cNvPr>
          <p:cNvPicPr>
            <a:picLocks noChangeAspect="1"/>
          </p:cNvPicPr>
          <p:nvPr/>
        </p:nvPicPr>
        <p:blipFill>
          <a:blip r:embed="rId4"/>
          <a:stretch>
            <a:fillRect/>
          </a:stretch>
        </p:blipFill>
        <p:spPr>
          <a:xfrm>
            <a:off x="2718569" y="132164"/>
            <a:ext cx="3438608" cy="351973"/>
          </a:xfrm>
          <a:prstGeom prst="rect">
            <a:avLst/>
          </a:prstGeom>
          <a:scene3d>
            <a:camera prst="orthographicFront"/>
            <a:lightRig rig="threePt" dir="t"/>
          </a:scene3d>
          <a:sp3d>
            <a:bevelT w="114300" prst="artDeco"/>
          </a:sp3d>
        </p:spPr>
      </p:pic>
      <p:pic>
        <p:nvPicPr>
          <p:cNvPr id="4" name="Imagen 3">
            <a:extLst>
              <a:ext uri="{FF2B5EF4-FFF2-40B4-BE49-F238E27FC236}">
                <a16:creationId xmlns:a16="http://schemas.microsoft.com/office/drawing/2014/main" id="{FC0BAA08-FDD8-E8F0-0509-2414745945D0}"/>
              </a:ext>
            </a:extLst>
          </p:cNvPr>
          <p:cNvPicPr>
            <a:picLocks noChangeAspect="1"/>
          </p:cNvPicPr>
          <p:nvPr/>
        </p:nvPicPr>
        <p:blipFill>
          <a:blip r:embed="rId5"/>
          <a:stretch>
            <a:fillRect/>
          </a:stretch>
        </p:blipFill>
        <p:spPr>
          <a:xfrm>
            <a:off x="346613" y="381064"/>
            <a:ext cx="711204" cy="206146"/>
          </a:xfrm>
          <a:prstGeom prst="rect">
            <a:avLst/>
          </a:prstGeom>
          <a:effectLst>
            <a:glow rad="127000">
              <a:schemeClr val="accent1"/>
            </a:glow>
          </a:effectLst>
        </p:spPr>
      </p:pic>
      <p:pic>
        <p:nvPicPr>
          <p:cNvPr id="5" name="Imagen 4">
            <a:extLst>
              <a:ext uri="{FF2B5EF4-FFF2-40B4-BE49-F238E27FC236}">
                <a16:creationId xmlns:a16="http://schemas.microsoft.com/office/drawing/2014/main" id="{31CBE54D-3226-D355-E63D-EDC3460C53DC}"/>
              </a:ext>
            </a:extLst>
          </p:cNvPr>
          <p:cNvPicPr>
            <a:picLocks noChangeAspect="1"/>
          </p:cNvPicPr>
          <p:nvPr/>
        </p:nvPicPr>
        <p:blipFill>
          <a:blip r:embed="rId6"/>
          <a:stretch>
            <a:fillRect/>
          </a:stretch>
        </p:blipFill>
        <p:spPr>
          <a:xfrm>
            <a:off x="2176573" y="703258"/>
            <a:ext cx="4321114" cy="192149"/>
          </a:xfrm>
          <a:prstGeom prst="rect">
            <a:avLst/>
          </a:prstGeom>
          <a:effectLst>
            <a:glow rad="127000">
              <a:schemeClr val="accent1"/>
            </a:glow>
          </a:effectLst>
        </p:spPr>
      </p:pic>
      <p:pic>
        <p:nvPicPr>
          <p:cNvPr id="7" name="Imagen 6">
            <a:extLst>
              <a:ext uri="{FF2B5EF4-FFF2-40B4-BE49-F238E27FC236}">
                <a16:creationId xmlns:a16="http://schemas.microsoft.com/office/drawing/2014/main" id="{79461542-6C93-3F29-3E37-99A650EC2FE3}"/>
              </a:ext>
            </a:extLst>
          </p:cNvPr>
          <p:cNvPicPr>
            <a:picLocks noChangeAspect="1"/>
          </p:cNvPicPr>
          <p:nvPr/>
        </p:nvPicPr>
        <p:blipFill>
          <a:blip r:embed="rId7"/>
          <a:stretch>
            <a:fillRect/>
          </a:stretch>
        </p:blipFill>
        <p:spPr>
          <a:xfrm>
            <a:off x="965107" y="1079575"/>
            <a:ext cx="4559923" cy="224786"/>
          </a:xfrm>
          <a:prstGeom prst="rect">
            <a:avLst/>
          </a:prstGeom>
          <a:effectLst>
            <a:glow rad="127000">
              <a:schemeClr val="accent1"/>
            </a:glow>
          </a:effectLst>
        </p:spPr>
      </p:pic>
      <p:pic>
        <p:nvPicPr>
          <p:cNvPr id="16" name="Imagen 15">
            <a:extLst>
              <a:ext uri="{FF2B5EF4-FFF2-40B4-BE49-F238E27FC236}">
                <a16:creationId xmlns:a16="http://schemas.microsoft.com/office/drawing/2014/main" id="{FFFDF5D6-278B-F584-DA64-88C99302A5E6}"/>
              </a:ext>
            </a:extLst>
          </p:cNvPr>
          <p:cNvPicPr>
            <a:picLocks noChangeAspect="1"/>
          </p:cNvPicPr>
          <p:nvPr/>
        </p:nvPicPr>
        <p:blipFill>
          <a:blip r:embed="rId8"/>
          <a:stretch>
            <a:fillRect/>
          </a:stretch>
        </p:blipFill>
        <p:spPr>
          <a:xfrm>
            <a:off x="5588959" y="1079575"/>
            <a:ext cx="1964408" cy="196441"/>
          </a:xfrm>
          <a:prstGeom prst="rect">
            <a:avLst/>
          </a:prstGeom>
          <a:effectLst>
            <a:glow rad="127000">
              <a:schemeClr val="accent1"/>
            </a:glow>
          </a:effectLst>
        </p:spPr>
      </p:pic>
      <p:pic>
        <p:nvPicPr>
          <p:cNvPr id="17" name="Imagen 16">
            <a:extLst>
              <a:ext uri="{FF2B5EF4-FFF2-40B4-BE49-F238E27FC236}">
                <a16:creationId xmlns:a16="http://schemas.microsoft.com/office/drawing/2014/main" id="{8E05B678-6D92-C3CC-BCD3-441AE3417A31}"/>
              </a:ext>
            </a:extLst>
          </p:cNvPr>
          <p:cNvPicPr>
            <a:picLocks noChangeAspect="1"/>
          </p:cNvPicPr>
          <p:nvPr/>
        </p:nvPicPr>
        <p:blipFill>
          <a:blip r:embed="rId9">
            <a:extLst>
              <a:ext uri="{BEBA8EAE-BF5A-486C-A8C5-ECC9F3942E4B}">
                <a14:imgProps xmlns:a14="http://schemas.microsoft.com/office/drawing/2010/main">
                  <a14:imgLayer r:embed="rId10">
                    <a14:imgEffect>
                      <a14:brightnessContrast bright="40000" contrast="-40000"/>
                    </a14:imgEffect>
                  </a14:imgLayer>
                </a14:imgProps>
              </a:ext>
            </a:extLst>
          </a:blip>
          <a:stretch>
            <a:fillRect/>
          </a:stretch>
        </p:blipFill>
        <p:spPr>
          <a:xfrm>
            <a:off x="2325500" y="1475878"/>
            <a:ext cx="3904315" cy="208849"/>
          </a:xfrm>
          <a:prstGeom prst="rect">
            <a:avLst/>
          </a:prstGeom>
          <a:effectLst>
            <a:glow rad="127000">
              <a:schemeClr val="accent1"/>
            </a:glow>
          </a:effectLst>
        </p:spPr>
      </p:pic>
      <p:sp>
        <p:nvSpPr>
          <p:cNvPr id="6" name="CuadroTexto 5">
            <a:extLst>
              <a:ext uri="{FF2B5EF4-FFF2-40B4-BE49-F238E27FC236}">
                <a16:creationId xmlns:a16="http://schemas.microsoft.com/office/drawing/2014/main" id="{4577BD65-8D03-B56A-292B-2CD18C44B1DF}"/>
              </a:ext>
            </a:extLst>
          </p:cNvPr>
          <p:cNvSpPr txBox="1"/>
          <p:nvPr/>
        </p:nvSpPr>
        <p:spPr>
          <a:xfrm>
            <a:off x="4649647" y="2215443"/>
            <a:ext cx="5635082" cy="280076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4</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Hemorragias y Shock</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4</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 Conceptos y clasificación</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4</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.2. Pautas de actuación ante hemorragias externas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4</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.3. Pautas de actuación ante hemorragias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exteriorizadas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4</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.4. Pautas de actuación ante hemorragias internas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5.</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El shock</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6. Heridas y contusiones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6.1 Heridas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6.2. Contusiones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7. Quemaduras y congelaciones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7</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 Quemaduras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7.2</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Congelaciones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sp>
        <p:nvSpPr>
          <p:cNvPr id="10" name="4 CuadroTexto">
            <a:extLst>
              <a:ext uri="{FF2B5EF4-FFF2-40B4-BE49-F238E27FC236}">
                <a16:creationId xmlns:a16="http://schemas.microsoft.com/office/drawing/2014/main" id="{F8D78E4E-AB2E-9639-9CC9-71D5C96598F7}"/>
              </a:ext>
            </a:extLst>
          </p:cNvPr>
          <p:cNvSpPr txBox="1"/>
          <p:nvPr/>
        </p:nvSpPr>
        <p:spPr>
          <a:xfrm>
            <a:off x="-173356" y="238177"/>
            <a:ext cx="2716254" cy="1446550"/>
          </a:xfrm>
          <a:prstGeom prst="rect">
            <a:avLst/>
          </a:prstGeom>
          <a:noFill/>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sz="2600" b="1" dirty="0">
                <a:solidFill>
                  <a:schemeClr val="accent1"/>
                </a:solidFill>
                <a:latin typeface="Berlin Sans FB Demi" panose="020E0802020502020306" pitchFamily="34" charset="0"/>
                <a:ea typeface="Microsoft Sans Serif" panose="020B0604020202020204" pitchFamily="34" charset="0"/>
                <a:cs typeface="Times New Roman" panose="02020603050405020304" pitchFamily="18" charset="0"/>
              </a:rPr>
              <a:t>I</a:t>
            </a: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3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p:txBody>
      </p:sp>
    </p:spTree>
    <p:extLst>
      <p:ext uri="{BB962C8B-B14F-4D97-AF65-F5344CB8AC3E}">
        <p14:creationId xmlns:p14="http://schemas.microsoft.com/office/powerpoint/2010/main" val="18994172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49DF0C-D170-619B-E559-D5D60C429497}"/>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705435C3-1A3C-16F4-1A4A-7941991198A0}"/>
              </a:ext>
            </a:extLst>
          </p:cNvPr>
          <p:cNvPicPr>
            <a:picLocks noChangeAspect="1"/>
          </p:cNvPicPr>
          <p:nvPr/>
        </p:nvPicPr>
        <p:blipFill>
          <a:blip r:embed="rId2"/>
          <a:stretch>
            <a:fillRect/>
          </a:stretch>
        </p:blipFill>
        <p:spPr>
          <a:xfrm>
            <a:off x="0" y="0"/>
            <a:ext cx="9144000" cy="5124262"/>
          </a:xfrm>
          <a:prstGeom prst="rect">
            <a:avLst/>
          </a:prstGeom>
        </p:spPr>
      </p:pic>
      <p:sp>
        <p:nvSpPr>
          <p:cNvPr id="8" name="CuadroTexto 7">
            <a:extLst>
              <a:ext uri="{FF2B5EF4-FFF2-40B4-BE49-F238E27FC236}">
                <a16:creationId xmlns:a16="http://schemas.microsoft.com/office/drawing/2014/main" id="{6E420AF0-DE90-6060-355B-A9DDE9F47AC9}"/>
              </a:ext>
            </a:extLst>
          </p:cNvPr>
          <p:cNvSpPr txBox="1"/>
          <p:nvPr/>
        </p:nvSpPr>
        <p:spPr>
          <a:xfrm>
            <a:off x="5738339" y="2157999"/>
            <a:ext cx="5635082" cy="249299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9. </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Otras situaciones de urgencia</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9</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 Lipotimia</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9</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.2. Ataque al corazón</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9</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.3. Crisis epiléptica</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9</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.4. Insolación</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9</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.5. Deshidratación</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9</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.6. Hipoglucemia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9.7. Ataque de pánico (ansiedad)</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9</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.8. Picaduras y mordeduras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9</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.9. Urgencias en el embarazo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9.10. El Botiquín IFAK</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9.1</a:t>
            </a:r>
            <a:r>
              <a:rPr lang="es-ES" sz="1200" b="1" dirty="0">
                <a:solidFill>
                  <a:srgbClr val="D3DC84">
                    <a:lumMod val="40000"/>
                    <a:lumOff val="60000"/>
                  </a:srgbClr>
                </a:solidFill>
                <a:latin typeface="Arial"/>
              </a:rPr>
              <a:t>1</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El kit de Supervivencia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pic>
        <p:nvPicPr>
          <p:cNvPr id="15" name="Imagen 14">
            <a:extLst>
              <a:ext uri="{FF2B5EF4-FFF2-40B4-BE49-F238E27FC236}">
                <a16:creationId xmlns:a16="http://schemas.microsoft.com/office/drawing/2014/main" id="{632E3D6E-05A2-0956-7AEB-166233922729}"/>
              </a:ext>
            </a:extLst>
          </p:cNvPr>
          <p:cNvPicPr>
            <a:picLocks noChangeAspect="1"/>
          </p:cNvPicPr>
          <p:nvPr/>
        </p:nvPicPr>
        <p:blipFill>
          <a:blip r:embed="rId3"/>
          <a:stretch>
            <a:fillRect/>
          </a:stretch>
        </p:blipFill>
        <p:spPr>
          <a:xfrm>
            <a:off x="508427" y="1980006"/>
            <a:ext cx="2109399" cy="170703"/>
          </a:xfrm>
          <a:prstGeom prst="rect">
            <a:avLst/>
          </a:prstGeom>
          <a:effectLst>
            <a:glow rad="88900">
              <a:schemeClr val="accent1">
                <a:alpha val="94000"/>
              </a:schemeClr>
            </a:glow>
          </a:effectLst>
        </p:spPr>
      </p:pic>
      <p:pic>
        <p:nvPicPr>
          <p:cNvPr id="3" name="Imagen 2">
            <a:extLst>
              <a:ext uri="{FF2B5EF4-FFF2-40B4-BE49-F238E27FC236}">
                <a16:creationId xmlns:a16="http://schemas.microsoft.com/office/drawing/2014/main" id="{8E7B8361-C0C7-3E6F-BF18-E90E3B681B72}"/>
              </a:ext>
            </a:extLst>
          </p:cNvPr>
          <p:cNvPicPr>
            <a:picLocks noChangeAspect="1"/>
          </p:cNvPicPr>
          <p:nvPr/>
        </p:nvPicPr>
        <p:blipFill>
          <a:blip r:embed="rId4"/>
          <a:stretch>
            <a:fillRect/>
          </a:stretch>
        </p:blipFill>
        <p:spPr>
          <a:xfrm>
            <a:off x="2617826" y="143555"/>
            <a:ext cx="3438608" cy="351973"/>
          </a:xfrm>
          <a:prstGeom prst="rect">
            <a:avLst/>
          </a:prstGeom>
          <a:scene3d>
            <a:camera prst="orthographicFront"/>
            <a:lightRig rig="threePt" dir="t"/>
          </a:scene3d>
          <a:sp3d>
            <a:bevelT w="114300" prst="artDeco"/>
          </a:sp3d>
        </p:spPr>
      </p:pic>
      <p:pic>
        <p:nvPicPr>
          <p:cNvPr id="4" name="Imagen 3">
            <a:extLst>
              <a:ext uri="{FF2B5EF4-FFF2-40B4-BE49-F238E27FC236}">
                <a16:creationId xmlns:a16="http://schemas.microsoft.com/office/drawing/2014/main" id="{103D7449-4008-54CB-E2FF-D3A51A6361A7}"/>
              </a:ext>
            </a:extLst>
          </p:cNvPr>
          <p:cNvPicPr>
            <a:picLocks noChangeAspect="1"/>
          </p:cNvPicPr>
          <p:nvPr/>
        </p:nvPicPr>
        <p:blipFill>
          <a:blip r:embed="rId5"/>
          <a:stretch>
            <a:fillRect/>
          </a:stretch>
        </p:blipFill>
        <p:spPr>
          <a:xfrm>
            <a:off x="346613" y="381064"/>
            <a:ext cx="711204" cy="206146"/>
          </a:xfrm>
          <a:prstGeom prst="rect">
            <a:avLst/>
          </a:prstGeom>
          <a:effectLst>
            <a:glow rad="127000">
              <a:schemeClr val="accent1"/>
            </a:glow>
          </a:effectLst>
        </p:spPr>
      </p:pic>
      <p:pic>
        <p:nvPicPr>
          <p:cNvPr id="5" name="Imagen 4">
            <a:extLst>
              <a:ext uri="{FF2B5EF4-FFF2-40B4-BE49-F238E27FC236}">
                <a16:creationId xmlns:a16="http://schemas.microsoft.com/office/drawing/2014/main" id="{59C34C1C-E31B-CE54-CC3B-505E5D60A609}"/>
              </a:ext>
            </a:extLst>
          </p:cNvPr>
          <p:cNvPicPr>
            <a:picLocks noChangeAspect="1"/>
          </p:cNvPicPr>
          <p:nvPr/>
        </p:nvPicPr>
        <p:blipFill>
          <a:blip r:embed="rId6"/>
          <a:stretch>
            <a:fillRect/>
          </a:stretch>
        </p:blipFill>
        <p:spPr>
          <a:xfrm>
            <a:off x="2176573" y="703258"/>
            <a:ext cx="4321114" cy="192149"/>
          </a:xfrm>
          <a:prstGeom prst="rect">
            <a:avLst/>
          </a:prstGeom>
          <a:effectLst>
            <a:glow rad="127000">
              <a:schemeClr val="accent1"/>
            </a:glow>
          </a:effectLst>
        </p:spPr>
      </p:pic>
      <p:pic>
        <p:nvPicPr>
          <p:cNvPr id="7" name="Imagen 6">
            <a:extLst>
              <a:ext uri="{FF2B5EF4-FFF2-40B4-BE49-F238E27FC236}">
                <a16:creationId xmlns:a16="http://schemas.microsoft.com/office/drawing/2014/main" id="{08814895-2230-86D5-84BC-85D75654148C}"/>
              </a:ext>
            </a:extLst>
          </p:cNvPr>
          <p:cNvPicPr>
            <a:picLocks noChangeAspect="1"/>
          </p:cNvPicPr>
          <p:nvPr/>
        </p:nvPicPr>
        <p:blipFill>
          <a:blip r:embed="rId7"/>
          <a:stretch>
            <a:fillRect/>
          </a:stretch>
        </p:blipFill>
        <p:spPr>
          <a:xfrm>
            <a:off x="965107" y="1079575"/>
            <a:ext cx="4559923" cy="224786"/>
          </a:xfrm>
          <a:prstGeom prst="rect">
            <a:avLst/>
          </a:prstGeom>
          <a:effectLst>
            <a:glow rad="127000">
              <a:schemeClr val="accent1"/>
            </a:glow>
          </a:effectLst>
        </p:spPr>
      </p:pic>
      <p:pic>
        <p:nvPicPr>
          <p:cNvPr id="16" name="Imagen 15">
            <a:extLst>
              <a:ext uri="{FF2B5EF4-FFF2-40B4-BE49-F238E27FC236}">
                <a16:creationId xmlns:a16="http://schemas.microsoft.com/office/drawing/2014/main" id="{9147EFD1-445D-BD36-04CC-AF5404C41B7A}"/>
              </a:ext>
            </a:extLst>
          </p:cNvPr>
          <p:cNvPicPr>
            <a:picLocks noChangeAspect="1"/>
          </p:cNvPicPr>
          <p:nvPr/>
        </p:nvPicPr>
        <p:blipFill>
          <a:blip r:embed="rId8"/>
          <a:stretch>
            <a:fillRect/>
          </a:stretch>
        </p:blipFill>
        <p:spPr>
          <a:xfrm>
            <a:off x="5588959" y="1079575"/>
            <a:ext cx="1964408" cy="196441"/>
          </a:xfrm>
          <a:prstGeom prst="rect">
            <a:avLst/>
          </a:prstGeom>
          <a:effectLst>
            <a:glow rad="127000">
              <a:schemeClr val="accent1"/>
            </a:glow>
          </a:effectLst>
        </p:spPr>
      </p:pic>
      <p:pic>
        <p:nvPicPr>
          <p:cNvPr id="17" name="Imagen 16">
            <a:extLst>
              <a:ext uri="{FF2B5EF4-FFF2-40B4-BE49-F238E27FC236}">
                <a16:creationId xmlns:a16="http://schemas.microsoft.com/office/drawing/2014/main" id="{BC5EECBC-2390-AE6E-8265-0F02A76DE666}"/>
              </a:ext>
            </a:extLst>
          </p:cNvPr>
          <p:cNvPicPr>
            <a:picLocks noChangeAspect="1"/>
          </p:cNvPicPr>
          <p:nvPr/>
        </p:nvPicPr>
        <p:blipFill>
          <a:blip r:embed="rId9">
            <a:extLst>
              <a:ext uri="{BEBA8EAE-BF5A-486C-A8C5-ECC9F3942E4B}">
                <a14:imgProps xmlns:a14="http://schemas.microsoft.com/office/drawing/2010/main">
                  <a14:imgLayer r:embed="rId10">
                    <a14:imgEffect>
                      <a14:brightnessContrast bright="40000" contrast="-40000"/>
                    </a14:imgEffect>
                  </a14:imgLayer>
                </a14:imgProps>
              </a:ext>
            </a:extLst>
          </a:blip>
          <a:stretch>
            <a:fillRect/>
          </a:stretch>
        </p:blipFill>
        <p:spPr>
          <a:xfrm>
            <a:off x="2325500" y="1475878"/>
            <a:ext cx="3904315" cy="208849"/>
          </a:xfrm>
          <a:prstGeom prst="rect">
            <a:avLst/>
          </a:prstGeom>
          <a:effectLst>
            <a:glow rad="127000">
              <a:schemeClr val="accent1"/>
            </a:glow>
          </a:effectLst>
        </p:spPr>
      </p:pic>
      <p:sp>
        <p:nvSpPr>
          <p:cNvPr id="6" name="CuadroTexto 5">
            <a:extLst>
              <a:ext uri="{FF2B5EF4-FFF2-40B4-BE49-F238E27FC236}">
                <a16:creationId xmlns:a16="http://schemas.microsoft.com/office/drawing/2014/main" id="{E735320E-64A2-B166-0679-566583F2E541}"/>
              </a:ext>
            </a:extLst>
          </p:cNvPr>
          <p:cNvSpPr txBox="1"/>
          <p:nvPr/>
        </p:nvSpPr>
        <p:spPr>
          <a:xfrm>
            <a:off x="346613" y="2265198"/>
            <a:ext cx="5635082" cy="150810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8</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Traumatismos del aparato locomotor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8.1. Esguince</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8</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.2. Luxación</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8</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.3. Fractura</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8</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.4. Distensión muscular</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8</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.5.Traumatismos craneales y de la columna vertebral.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8.6. El politraumatismo</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sp>
        <p:nvSpPr>
          <p:cNvPr id="10" name="4 CuadroTexto">
            <a:extLst>
              <a:ext uri="{FF2B5EF4-FFF2-40B4-BE49-F238E27FC236}">
                <a16:creationId xmlns:a16="http://schemas.microsoft.com/office/drawing/2014/main" id="{525DC38E-566E-AB08-6C8D-F0977115CB28}"/>
              </a:ext>
            </a:extLst>
          </p:cNvPr>
          <p:cNvSpPr txBox="1"/>
          <p:nvPr/>
        </p:nvSpPr>
        <p:spPr>
          <a:xfrm>
            <a:off x="-130392" y="243221"/>
            <a:ext cx="2716254" cy="1446550"/>
          </a:xfrm>
          <a:prstGeom prst="rect">
            <a:avLst/>
          </a:prstGeom>
          <a:noFill/>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sz="2600" b="1" dirty="0">
                <a:solidFill>
                  <a:schemeClr val="accent1"/>
                </a:solidFill>
                <a:latin typeface="Berlin Sans FB Demi" panose="020E0802020502020306" pitchFamily="34" charset="0"/>
                <a:ea typeface="Microsoft Sans Serif" panose="020B0604020202020204" pitchFamily="34" charset="0"/>
                <a:cs typeface="Times New Roman" panose="02020603050405020304" pitchFamily="18" charset="0"/>
              </a:rPr>
              <a:t>II</a:t>
            </a: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3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p:txBody>
      </p:sp>
    </p:spTree>
    <p:extLst>
      <p:ext uri="{BB962C8B-B14F-4D97-AF65-F5344CB8AC3E}">
        <p14:creationId xmlns:p14="http://schemas.microsoft.com/office/powerpoint/2010/main" val="461599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30DE6F-1BE7-D9EC-DA88-38D058FDBBE3}"/>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A22306D3-A127-E17A-D9DC-5434A3D866BE}"/>
              </a:ext>
            </a:extLst>
          </p:cNvPr>
          <p:cNvPicPr>
            <a:picLocks noChangeAspect="1"/>
          </p:cNvPicPr>
          <p:nvPr/>
        </p:nvPicPr>
        <p:blipFill>
          <a:blip r:embed="rId3"/>
          <a:stretch>
            <a:fillRect/>
          </a:stretch>
        </p:blipFill>
        <p:spPr>
          <a:xfrm>
            <a:off x="0" y="0"/>
            <a:ext cx="9144000" cy="5124262"/>
          </a:xfrm>
          <a:prstGeom prst="rect">
            <a:avLst/>
          </a:prstGeom>
        </p:spPr>
      </p:pic>
      <p:sp>
        <p:nvSpPr>
          <p:cNvPr id="8" name="CuadroTexto 7">
            <a:extLst>
              <a:ext uri="{FF2B5EF4-FFF2-40B4-BE49-F238E27FC236}">
                <a16:creationId xmlns:a16="http://schemas.microsoft.com/office/drawing/2014/main" id="{702A8871-38A8-4EF9-B905-7F7CFEAD72DB}"/>
              </a:ext>
            </a:extLst>
          </p:cNvPr>
          <p:cNvSpPr txBox="1"/>
          <p:nvPr/>
        </p:nvSpPr>
        <p:spPr>
          <a:xfrm>
            <a:off x="192704" y="2302777"/>
            <a:ext cx="4298461" cy="261610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 Introducción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1.1. El agua y la supervivencia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1.2. Sistemas de obtención de agua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1.3. Agujero en el desnivel de un suelo para recoger agua cuando llueve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1.4. Recoger agua de lluvia con el poncho o plástico de emergencias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1.5. Recoger agua de roció con un plástico tapando un agujero (destilador)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1.6. Excavar en fuentes naturales húmedas o charcos, buscando las capas freáticas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1.7. Dentro de cuevas y minas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pic>
        <p:nvPicPr>
          <p:cNvPr id="15" name="Imagen 14">
            <a:extLst>
              <a:ext uri="{FF2B5EF4-FFF2-40B4-BE49-F238E27FC236}">
                <a16:creationId xmlns:a16="http://schemas.microsoft.com/office/drawing/2014/main" id="{8151DD59-6635-0C52-E1BD-FDF0B2AE152C}"/>
              </a:ext>
            </a:extLst>
          </p:cNvPr>
          <p:cNvPicPr>
            <a:picLocks noChangeAspect="1"/>
          </p:cNvPicPr>
          <p:nvPr/>
        </p:nvPicPr>
        <p:blipFill>
          <a:blip r:embed="rId4"/>
          <a:stretch>
            <a:fillRect/>
          </a:stretch>
        </p:blipFill>
        <p:spPr>
          <a:xfrm>
            <a:off x="564566" y="1926690"/>
            <a:ext cx="2109399" cy="170703"/>
          </a:xfrm>
          <a:prstGeom prst="rect">
            <a:avLst/>
          </a:prstGeom>
          <a:effectLst>
            <a:glow rad="88900">
              <a:schemeClr val="accent1">
                <a:alpha val="94000"/>
              </a:schemeClr>
            </a:glow>
          </a:effectLst>
        </p:spPr>
      </p:pic>
      <p:pic>
        <p:nvPicPr>
          <p:cNvPr id="6" name="Imagen 5">
            <a:extLst>
              <a:ext uri="{FF2B5EF4-FFF2-40B4-BE49-F238E27FC236}">
                <a16:creationId xmlns:a16="http://schemas.microsoft.com/office/drawing/2014/main" id="{FAB560DD-E885-0469-26F1-268701351422}"/>
              </a:ext>
            </a:extLst>
          </p:cNvPr>
          <p:cNvPicPr>
            <a:picLocks noChangeAspect="1"/>
          </p:cNvPicPr>
          <p:nvPr/>
        </p:nvPicPr>
        <p:blipFill>
          <a:blip r:embed="rId5"/>
          <a:stretch>
            <a:fillRect/>
          </a:stretch>
        </p:blipFill>
        <p:spPr>
          <a:xfrm>
            <a:off x="2763175" y="170793"/>
            <a:ext cx="3438608" cy="336886"/>
          </a:xfrm>
          <a:prstGeom prst="rect">
            <a:avLst/>
          </a:prstGeom>
          <a:scene3d>
            <a:camera prst="orthographicFront"/>
            <a:lightRig rig="threePt" dir="t"/>
          </a:scene3d>
          <a:sp3d>
            <a:bevelT w="114300" prst="artDeco"/>
          </a:sp3d>
        </p:spPr>
      </p:pic>
      <p:pic>
        <p:nvPicPr>
          <p:cNvPr id="9" name="Imagen 8">
            <a:extLst>
              <a:ext uri="{FF2B5EF4-FFF2-40B4-BE49-F238E27FC236}">
                <a16:creationId xmlns:a16="http://schemas.microsoft.com/office/drawing/2014/main" id="{C49B68BF-011C-6F0F-D904-986C343C7820}"/>
              </a:ext>
            </a:extLst>
          </p:cNvPr>
          <p:cNvPicPr>
            <a:picLocks noChangeAspect="1"/>
          </p:cNvPicPr>
          <p:nvPr/>
        </p:nvPicPr>
        <p:blipFill>
          <a:blip r:embed="rId6"/>
          <a:stretch>
            <a:fillRect/>
          </a:stretch>
        </p:blipFill>
        <p:spPr>
          <a:xfrm>
            <a:off x="284480" y="351786"/>
            <a:ext cx="731405" cy="215119"/>
          </a:xfrm>
          <a:prstGeom prst="rect">
            <a:avLst/>
          </a:prstGeom>
          <a:effectLst>
            <a:glow rad="127000">
              <a:schemeClr val="accent1">
                <a:alpha val="95000"/>
              </a:schemeClr>
            </a:glow>
          </a:effectLst>
        </p:spPr>
      </p:pic>
      <p:pic>
        <p:nvPicPr>
          <p:cNvPr id="10" name="Imagen 9">
            <a:extLst>
              <a:ext uri="{FF2B5EF4-FFF2-40B4-BE49-F238E27FC236}">
                <a16:creationId xmlns:a16="http://schemas.microsoft.com/office/drawing/2014/main" id="{B12DABAC-C500-C361-1E9C-15715B7C70BB}"/>
              </a:ext>
            </a:extLst>
          </p:cNvPr>
          <p:cNvPicPr>
            <a:picLocks noChangeAspect="1"/>
          </p:cNvPicPr>
          <p:nvPr/>
        </p:nvPicPr>
        <p:blipFill>
          <a:blip r:embed="rId7"/>
          <a:stretch>
            <a:fillRect/>
          </a:stretch>
        </p:blipFill>
        <p:spPr>
          <a:xfrm>
            <a:off x="2035797" y="705500"/>
            <a:ext cx="4629275" cy="221114"/>
          </a:xfrm>
          <a:prstGeom prst="rect">
            <a:avLst/>
          </a:prstGeom>
          <a:effectLst>
            <a:glow rad="127000">
              <a:schemeClr val="accent1"/>
            </a:glow>
          </a:effectLst>
        </p:spPr>
      </p:pic>
      <p:pic>
        <p:nvPicPr>
          <p:cNvPr id="11" name="Imagen 10">
            <a:extLst>
              <a:ext uri="{FF2B5EF4-FFF2-40B4-BE49-F238E27FC236}">
                <a16:creationId xmlns:a16="http://schemas.microsoft.com/office/drawing/2014/main" id="{76E11FF6-A18E-E623-D2ED-32DE8653AEBB}"/>
              </a:ext>
            </a:extLst>
          </p:cNvPr>
          <p:cNvPicPr>
            <a:picLocks noChangeAspect="1"/>
          </p:cNvPicPr>
          <p:nvPr/>
        </p:nvPicPr>
        <p:blipFill>
          <a:blip r:embed="rId8"/>
          <a:stretch>
            <a:fillRect/>
          </a:stretch>
        </p:blipFill>
        <p:spPr>
          <a:xfrm>
            <a:off x="771820" y="1115602"/>
            <a:ext cx="4559923" cy="214746"/>
          </a:xfrm>
          <a:prstGeom prst="rect">
            <a:avLst/>
          </a:prstGeom>
          <a:effectLst>
            <a:glow rad="127000">
              <a:schemeClr val="accent1"/>
            </a:glow>
          </a:effectLst>
        </p:spPr>
      </p:pic>
      <p:pic>
        <p:nvPicPr>
          <p:cNvPr id="12" name="Imagen 11">
            <a:extLst>
              <a:ext uri="{FF2B5EF4-FFF2-40B4-BE49-F238E27FC236}">
                <a16:creationId xmlns:a16="http://schemas.microsoft.com/office/drawing/2014/main" id="{721B01A2-2F11-EC04-8440-5739E275E355}"/>
              </a:ext>
            </a:extLst>
          </p:cNvPr>
          <p:cNvPicPr>
            <a:picLocks noChangeAspect="1"/>
          </p:cNvPicPr>
          <p:nvPr/>
        </p:nvPicPr>
        <p:blipFill>
          <a:blip r:embed="rId9"/>
          <a:stretch>
            <a:fillRect/>
          </a:stretch>
        </p:blipFill>
        <p:spPr>
          <a:xfrm>
            <a:off x="5412789" y="1121325"/>
            <a:ext cx="2608644" cy="183707"/>
          </a:xfrm>
          <a:prstGeom prst="rect">
            <a:avLst/>
          </a:prstGeom>
          <a:effectLst>
            <a:glow rad="127000">
              <a:schemeClr val="accent1"/>
            </a:glow>
          </a:effectLst>
        </p:spPr>
      </p:pic>
      <p:pic>
        <p:nvPicPr>
          <p:cNvPr id="22" name="Imagen 21">
            <a:extLst>
              <a:ext uri="{FF2B5EF4-FFF2-40B4-BE49-F238E27FC236}">
                <a16:creationId xmlns:a16="http://schemas.microsoft.com/office/drawing/2014/main" id="{D9267950-7377-311F-ACFA-EB5FED73BDCE}"/>
              </a:ext>
            </a:extLst>
          </p:cNvPr>
          <p:cNvPicPr>
            <a:picLocks noChangeAspect="1"/>
          </p:cNvPicPr>
          <p:nvPr/>
        </p:nvPicPr>
        <p:blipFill>
          <a:blip r:embed="rId10">
            <a:extLst>
              <a:ext uri="{BEBA8EAE-BF5A-486C-A8C5-ECC9F3942E4B}">
                <a14:imgProps xmlns:a14="http://schemas.microsoft.com/office/drawing/2010/main">
                  <a14:imgLayer r:embed="rId11">
                    <a14:imgEffect>
                      <a14:brightnessContrast bright="40000" contrast="-40000"/>
                    </a14:imgEffect>
                  </a14:imgLayer>
                </a14:imgProps>
              </a:ext>
            </a:extLst>
          </a:blip>
          <a:stretch>
            <a:fillRect/>
          </a:stretch>
        </p:blipFill>
        <p:spPr>
          <a:xfrm>
            <a:off x="3397390" y="1550128"/>
            <a:ext cx="1793105" cy="163971"/>
          </a:xfrm>
          <a:prstGeom prst="rect">
            <a:avLst/>
          </a:prstGeom>
          <a:effectLst>
            <a:glow rad="127000">
              <a:schemeClr val="accent1"/>
            </a:glow>
            <a:softEdge rad="0"/>
          </a:effectLst>
        </p:spPr>
      </p:pic>
      <p:sp>
        <p:nvSpPr>
          <p:cNvPr id="3" name="CuadroTexto 2">
            <a:extLst>
              <a:ext uri="{FF2B5EF4-FFF2-40B4-BE49-F238E27FC236}">
                <a16:creationId xmlns:a16="http://schemas.microsoft.com/office/drawing/2014/main" id="{758BA9AF-AB14-4C38-2679-AB4ED1A4F9E4}"/>
              </a:ext>
            </a:extLst>
          </p:cNvPr>
          <p:cNvSpPr txBox="1"/>
          <p:nvPr/>
        </p:nvSpPr>
        <p:spPr>
          <a:xfrm>
            <a:off x="4683869" y="2308403"/>
            <a:ext cx="4066483" cy="243143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1.8. Realizar un pozo, a pocos metros de la orilla de la playa. El agua obtenida puede beberse a pequeños sorbos con nuestro tubo de supervivencia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1.9. Hielo y nieve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1.10. Trampa de agua para aprovechar los bruscos cambios de temperatura entre el día y la noche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1.11. Recolector del agua desprendida por efecto de la evapotranspiración de las plantas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1.12. Recolector de agua en la ribera de los ríos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1.13. Plantas acumuladoras de agua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1.14. Otros sistemas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spTree>
    <p:extLst>
      <p:ext uri="{BB962C8B-B14F-4D97-AF65-F5344CB8AC3E}">
        <p14:creationId xmlns:p14="http://schemas.microsoft.com/office/powerpoint/2010/main" val="424434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7F12BD-9F61-252F-0347-9F9BF2B27FAA}"/>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85A1DD1D-C11E-9061-1CA8-D6C0FEA7D5E4}"/>
              </a:ext>
            </a:extLst>
          </p:cNvPr>
          <p:cNvPicPr>
            <a:picLocks noChangeAspect="1"/>
          </p:cNvPicPr>
          <p:nvPr/>
        </p:nvPicPr>
        <p:blipFill>
          <a:blip r:embed="rId3"/>
          <a:stretch>
            <a:fillRect/>
          </a:stretch>
        </p:blipFill>
        <p:spPr>
          <a:xfrm>
            <a:off x="0" y="0"/>
            <a:ext cx="9144000" cy="5124262"/>
          </a:xfrm>
          <a:prstGeom prst="rect">
            <a:avLst/>
          </a:prstGeom>
        </p:spPr>
      </p:pic>
      <p:sp>
        <p:nvSpPr>
          <p:cNvPr id="8" name="CuadroTexto 7">
            <a:extLst>
              <a:ext uri="{FF2B5EF4-FFF2-40B4-BE49-F238E27FC236}">
                <a16:creationId xmlns:a16="http://schemas.microsoft.com/office/drawing/2014/main" id="{7FDA1AAD-4458-7333-0F04-D5EE5282227F}"/>
              </a:ext>
            </a:extLst>
          </p:cNvPr>
          <p:cNvSpPr txBox="1"/>
          <p:nvPr/>
        </p:nvSpPr>
        <p:spPr>
          <a:xfrm>
            <a:off x="208723" y="2048657"/>
            <a:ext cx="5220085" cy="243143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1.</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Procedimientos con el agua</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1.</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 Cómo distinguir entre contaminación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bacteriológica química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2. Filtrado</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2.1.</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Por decantación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2.2. Mediante filtros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3.</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Purificación</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3.1</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De posible contaminación bacteriológica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3.2. Hervido</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3.3</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Mediante pastillas potabilizadoras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3.4</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Mediante lejía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pic>
        <p:nvPicPr>
          <p:cNvPr id="15" name="Imagen 14">
            <a:extLst>
              <a:ext uri="{FF2B5EF4-FFF2-40B4-BE49-F238E27FC236}">
                <a16:creationId xmlns:a16="http://schemas.microsoft.com/office/drawing/2014/main" id="{C6F42F48-B5CB-340F-995D-03B5B5A4F042}"/>
              </a:ext>
            </a:extLst>
          </p:cNvPr>
          <p:cNvPicPr>
            <a:picLocks noChangeAspect="1"/>
          </p:cNvPicPr>
          <p:nvPr/>
        </p:nvPicPr>
        <p:blipFill>
          <a:blip r:embed="rId4"/>
          <a:stretch>
            <a:fillRect/>
          </a:stretch>
        </p:blipFill>
        <p:spPr>
          <a:xfrm>
            <a:off x="350348" y="1914608"/>
            <a:ext cx="2109399" cy="170703"/>
          </a:xfrm>
          <a:prstGeom prst="rect">
            <a:avLst/>
          </a:prstGeom>
          <a:effectLst>
            <a:glow rad="88900">
              <a:schemeClr val="accent1">
                <a:alpha val="94000"/>
              </a:schemeClr>
            </a:glow>
          </a:effectLst>
        </p:spPr>
      </p:pic>
      <p:pic>
        <p:nvPicPr>
          <p:cNvPr id="6" name="Imagen 5">
            <a:extLst>
              <a:ext uri="{FF2B5EF4-FFF2-40B4-BE49-F238E27FC236}">
                <a16:creationId xmlns:a16="http://schemas.microsoft.com/office/drawing/2014/main" id="{202AAB67-B17C-2726-9EAB-1D18F8AB611C}"/>
              </a:ext>
            </a:extLst>
          </p:cNvPr>
          <p:cNvPicPr>
            <a:picLocks noChangeAspect="1"/>
          </p:cNvPicPr>
          <p:nvPr/>
        </p:nvPicPr>
        <p:blipFill>
          <a:blip r:embed="rId5"/>
          <a:stretch>
            <a:fillRect/>
          </a:stretch>
        </p:blipFill>
        <p:spPr>
          <a:xfrm>
            <a:off x="2763175" y="170793"/>
            <a:ext cx="3438608" cy="336886"/>
          </a:xfrm>
          <a:prstGeom prst="rect">
            <a:avLst/>
          </a:prstGeom>
          <a:scene3d>
            <a:camera prst="orthographicFront"/>
            <a:lightRig rig="threePt" dir="t"/>
          </a:scene3d>
          <a:sp3d>
            <a:bevelT w="114300" prst="artDeco"/>
          </a:sp3d>
        </p:spPr>
      </p:pic>
      <p:pic>
        <p:nvPicPr>
          <p:cNvPr id="9" name="Imagen 8">
            <a:extLst>
              <a:ext uri="{FF2B5EF4-FFF2-40B4-BE49-F238E27FC236}">
                <a16:creationId xmlns:a16="http://schemas.microsoft.com/office/drawing/2014/main" id="{3C41B1C5-C98F-249B-9D6A-3F2DB5CB553A}"/>
              </a:ext>
            </a:extLst>
          </p:cNvPr>
          <p:cNvPicPr>
            <a:picLocks noChangeAspect="1"/>
          </p:cNvPicPr>
          <p:nvPr/>
        </p:nvPicPr>
        <p:blipFill>
          <a:blip r:embed="rId6"/>
          <a:stretch>
            <a:fillRect/>
          </a:stretch>
        </p:blipFill>
        <p:spPr>
          <a:xfrm>
            <a:off x="284480" y="351786"/>
            <a:ext cx="731405" cy="215119"/>
          </a:xfrm>
          <a:prstGeom prst="rect">
            <a:avLst/>
          </a:prstGeom>
          <a:effectLst>
            <a:glow rad="127000">
              <a:schemeClr val="accent1">
                <a:alpha val="95000"/>
              </a:schemeClr>
            </a:glow>
          </a:effectLst>
        </p:spPr>
      </p:pic>
      <p:pic>
        <p:nvPicPr>
          <p:cNvPr id="10" name="Imagen 9">
            <a:extLst>
              <a:ext uri="{FF2B5EF4-FFF2-40B4-BE49-F238E27FC236}">
                <a16:creationId xmlns:a16="http://schemas.microsoft.com/office/drawing/2014/main" id="{73F3B460-810D-3EB1-1916-6D893A141347}"/>
              </a:ext>
            </a:extLst>
          </p:cNvPr>
          <p:cNvPicPr>
            <a:picLocks noChangeAspect="1"/>
          </p:cNvPicPr>
          <p:nvPr/>
        </p:nvPicPr>
        <p:blipFill>
          <a:blip r:embed="rId7"/>
          <a:stretch>
            <a:fillRect/>
          </a:stretch>
        </p:blipFill>
        <p:spPr>
          <a:xfrm>
            <a:off x="2035797" y="705500"/>
            <a:ext cx="4629275" cy="221114"/>
          </a:xfrm>
          <a:prstGeom prst="rect">
            <a:avLst/>
          </a:prstGeom>
          <a:effectLst>
            <a:glow rad="127000">
              <a:schemeClr val="accent1"/>
            </a:glow>
          </a:effectLst>
        </p:spPr>
      </p:pic>
      <p:pic>
        <p:nvPicPr>
          <p:cNvPr id="11" name="Imagen 10">
            <a:extLst>
              <a:ext uri="{FF2B5EF4-FFF2-40B4-BE49-F238E27FC236}">
                <a16:creationId xmlns:a16="http://schemas.microsoft.com/office/drawing/2014/main" id="{F006DE19-17CF-FB17-5063-67A5563CCA16}"/>
              </a:ext>
            </a:extLst>
          </p:cNvPr>
          <p:cNvPicPr>
            <a:picLocks noChangeAspect="1"/>
          </p:cNvPicPr>
          <p:nvPr/>
        </p:nvPicPr>
        <p:blipFill>
          <a:blip r:embed="rId8"/>
          <a:stretch>
            <a:fillRect/>
          </a:stretch>
        </p:blipFill>
        <p:spPr>
          <a:xfrm>
            <a:off x="771820" y="1115602"/>
            <a:ext cx="4559923" cy="214746"/>
          </a:xfrm>
          <a:prstGeom prst="rect">
            <a:avLst/>
          </a:prstGeom>
          <a:effectLst>
            <a:glow rad="127000">
              <a:schemeClr val="accent1"/>
            </a:glow>
          </a:effectLst>
        </p:spPr>
      </p:pic>
      <p:pic>
        <p:nvPicPr>
          <p:cNvPr id="12" name="Imagen 11">
            <a:extLst>
              <a:ext uri="{FF2B5EF4-FFF2-40B4-BE49-F238E27FC236}">
                <a16:creationId xmlns:a16="http://schemas.microsoft.com/office/drawing/2014/main" id="{BD13450A-3C4B-C547-EB6C-01C9A9CF506C}"/>
              </a:ext>
            </a:extLst>
          </p:cNvPr>
          <p:cNvPicPr>
            <a:picLocks noChangeAspect="1"/>
          </p:cNvPicPr>
          <p:nvPr/>
        </p:nvPicPr>
        <p:blipFill>
          <a:blip r:embed="rId9"/>
          <a:stretch>
            <a:fillRect/>
          </a:stretch>
        </p:blipFill>
        <p:spPr>
          <a:xfrm>
            <a:off x="5412789" y="1121325"/>
            <a:ext cx="2608644" cy="183707"/>
          </a:xfrm>
          <a:prstGeom prst="rect">
            <a:avLst/>
          </a:prstGeom>
          <a:effectLst>
            <a:glow rad="127000">
              <a:schemeClr val="accent1"/>
            </a:glow>
          </a:effectLst>
        </p:spPr>
      </p:pic>
      <p:pic>
        <p:nvPicPr>
          <p:cNvPr id="22" name="Imagen 21">
            <a:extLst>
              <a:ext uri="{FF2B5EF4-FFF2-40B4-BE49-F238E27FC236}">
                <a16:creationId xmlns:a16="http://schemas.microsoft.com/office/drawing/2014/main" id="{763E7109-A7FB-F7FF-ED04-A09DAA489519}"/>
              </a:ext>
            </a:extLst>
          </p:cNvPr>
          <p:cNvPicPr>
            <a:picLocks noChangeAspect="1"/>
          </p:cNvPicPr>
          <p:nvPr/>
        </p:nvPicPr>
        <p:blipFill>
          <a:blip r:embed="rId10">
            <a:extLst>
              <a:ext uri="{BEBA8EAE-BF5A-486C-A8C5-ECC9F3942E4B}">
                <a14:imgProps xmlns:a14="http://schemas.microsoft.com/office/drawing/2010/main">
                  <a14:imgLayer r:embed="rId11">
                    <a14:imgEffect>
                      <a14:brightnessContrast bright="40000" contrast="-40000"/>
                    </a14:imgEffect>
                  </a14:imgLayer>
                </a14:imgProps>
              </a:ext>
            </a:extLst>
          </a:blip>
          <a:stretch>
            <a:fillRect/>
          </a:stretch>
        </p:blipFill>
        <p:spPr>
          <a:xfrm>
            <a:off x="3397390" y="1550128"/>
            <a:ext cx="1793105" cy="163971"/>
          </a:xfrm>
          <a:prstGeom prst="rect">
            <a:avLst/>
          </a:prstGeom>
          <a:effectLst>
            <a:glow rad="127000">
              <a:schemeClr val="accent1"/>
            </a:glow>
            <a:softEdge rad="0"/>
          </a:effectLst>
        </p:spPr>
      </p:pic>
      <p:sp>
        <p:nvSpPr>
          <p:cNvPr id="7" name="CuadroTexto 6">
            <a:extLst>
              <a:ext uri="{FF2B5EF4-FFF2-40B4-BE49-F238E27FC236}">
                <a16:creationId xmlns:a16="http://schemas.microsoft.com/office/drawing/2014/main" id="{C12B3252-92EF-FC98-9018-B32B31E682BC}"/>
              </a:ext>
            </a:extLst>
          </p:cNvPr>
          <p:cNvSpPr txBox="1"/>
          <p:nvPr/>
        </p:nvSpPr>
        <p:spPr>
          <a:xfrm>
            <a:off x="4482479" y="2097354"/>
            <a:ext cx="5754732" cy="261610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3.5.</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Con yodo</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3</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.6. Mediante la exposición a los UV del sol o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eléctrico de luz UV</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4. De posible contaminación química</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4.1. Filtro de Carbón (parcial)</a:t>
            </a:r>
          </a:p>
          <a:p>
            <a:pPr>
              <a:defRPr/>
            </a:pPr>
            <a:r>
              <a:rPr lang="es-ES" sz="1200" b="1" dirty="0">
                <a:solidFill>
                  <a:srgbClr val="D3DC84">
                    <a:lumMod val="40000"/>
                    <a:lumOff val="60000"/>
                  </a:srgbClr>
                </a:solidFill>
              </a:rPr>
              <a:t>4.2. Osmosis inversa</a:t>
            </a: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5. Desalinización</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5.1. Desalinización por capilaridad</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5.2. Por condensación</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6. Obtención de agua potable contenida en las plantas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 </a:t>
            </a: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spTree>
    <p:extLst>
      <p:ext uri="{BB962C8B-B14F-4D97-AF65-F5344CB8AC3E}">
        <p14:creationId xmlns:p14="http://schemas.microsoft.com/office/powerpoint/2010/main" val="5104072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F0AB43-E16D-2FF4-C22D-9B686CF9F193}"/>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8C4B1C62-47C0-5C39-BFB8-A8DA347CFCFE}"/>
              </a:ext>
            </a:extLst>
          </p:cNvPr>
          <p:cNvPicPr>
            <a:picLocks noChangeAspect="1"/>
          </p:cNvPicPr>
          <p:nvPr/>
        </p:nvPicPr>
        <p:blipFill>
          <a:blip r:embed="rId3"/>
          <a:stretch>
            <a:fillRect/>
          </a:stretch>
        </p:blipFill>
        <p:spPr>
          <a:xfrm>
            <a:off x="0" y="0"/>
            <a:ext cx="9144000" cy="5124262"/>
          </a:xfrm>
          <a:prstGeom prst="rect">
            <a:avLst/>
          </a:prstGeom>
        </p:spPr>
      </p:pic>
      <p:sp>
        <p:nvSpPr>
          <p:cNvPr id="8" name="CuadroTexto 7">
            <a:extLst>
              <a:ext uri="{FF2B5EF4-FFF2-40B4-BE49-F238E27FC236}">
                <a16:creationId xmlns:a16="http://schemas.microsoft.com/office/drawing/2014/main" id="{E3DB546C-11B5-5BBA-D6A1-EC802C32645A}"/>
              </a:ext>
            </a:extLst>
          </p:cNvPr>
          <p:cNvSpPr txBox="1"/>
          <p:nvPr/>
        </p:nvSpPr>
        <p:spPr>
          <a:xfrm>
            <a:off x="405161" y="2466403"/>
            <a:ext cx="4166839" cy="224676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 Definición técnica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2.1. La escalabilidad del fuego</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3.1. Tipos de madera</a:t>
            </a: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3.2. Tipos de yesca y cómo producirlas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3</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.3. La carbonización</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4</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Métodos de hacer fuego </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4</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 Fuego por fricción (arco egipcio, sierra, etc.)</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4</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.2. Fuego mediante lentes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4</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.3. Fuego mediante rodillo de algodón y ceniza</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4</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.4. Fuego mediante ferrocerio</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pic>
        <p:nvPicPr>
          <p:cNvPr id="15" name="Imagen 14">
            <a:extLst>
              <a:ext uri="{FF2B5EF4-FFF2-40B4-BE49-F238E27FC236}">
                <a16:creationId xmlns:a16="http://schemas.microsoft.com/office/drawing/2014/main" id="{6A9D6325-3121-7BD3-B378-4EB30499EF87}"/>
              </a:ext>
            </a:extLst>
          </p:cNvPr>
          <p:cNvPicPr>
            <a:picLocks noChangeAspect="1"/>
          </p:cNvPicPr>
          <p:nvPr/>
        </p:nvPicPr>
        <p:blipFill>
          <a:blip r:embed="rId4"/>
          <a:stretch>
            <a:fillRect/>
          </a:stretch>
        </p:blipFill>
        <p:spPr>
          <a:xfrm>
            <a:off x="331392" y="1897734"/>
            <a:ext cx="2109399" cy="170703"/>
          </a:xfrm>
          <a:prstGeom prst="rect">
            <a:avLst/>
          </a:prstGeom>
          <a:effectLst>
            <a:glow rad="88900">
              <a:schemeClr val="accent1">
                <a:alpha val="94000"/>
              </a:schemeClr>
            </a:glow>
          </a:effectLst>
        </p:spPr>
      </p:pic>
      <p:pic>
        <p:nvPicPr>
          <p:cNvPr id="3" name="Imagen 2">
            <a:extLst>
              <a:ext uri="{FF2B5EF4-FFF2-40B4-BE49-F238E27FC236}">
                <a16:creationId xmlns:a16="http://schemas.microsoft.com/office/drawing/2014/main" id="{0063336A-4E99-9B02-389B-080DB64B95C2}"/>
              </a:ext>
            </a:extLst>
          </p:cNvPr>
          <p:cNvPicPr>
            <a:picLocks noChangeAspect="1"/>
          </p:cNvPicPr>
          <p:nvPr/>
        </p:nvPicPr>
        <p:blipFill>
          <a:blip r:embed="rId5"/>
          <a:stretch>
            <a:fillRect/>
          </a:stretch>
        </p:blipFill>
        <p:spPr>
          <a:xfrm>
            <a:off x="2718400" y="137382"/>
            <a:ext cx="3454438" cy="336885"/>
          </a:xfrm>
          <a:prstGeom prst="rect">
            <a:avLst/>
          </a:prstGeom>
          <a:scene3d>
            <a:camera prst="orthographicFront"/>
            <a:lightRig rig="threePt" dir="t"/>
          </a:scene3d>
          <a:sp3d>
            <a:bevelT w="114300" prst="artDeco"/>
          </a:sp3d>
        </p:spPr>
      </p:pic>
      <p:pic>
        <p:nvPicPr>
          <p:cNvPr id="4" name="Imagen 3">
            <a:extLst>
              <a:ext uri="{FF2B5EF4-FFF2-40B4-BE49-F238E27FC236}">
                <a16:creationId xmlns:a16="http://schemas.microsoft.com/office/drawing/2014/main" id="{D7D0A1C8-4081-95A1-A50E-4802F490E493}"/>
              </a:ext>
            </a:extLst>
          </p:cNvPr>
          <p:cNvPicPr>
            <a:picLocks noChangeAspect="1"/>
          </p:cNvPicPr>
          <p:nvPr/>
        </p:nvPicPr>
        <p:blipFill>
          <a:blip r:embed="rId6">
            <a:alphaModFix/>
          </a:blip>
          <a:stretch>
            <a:fillRect/>
          </a:stretch>
        </p:blipFill>
        <p:spPr>
          <a:xfrm>
            <a:off x="272566" y="245370"/>
            <a:ext cx="795416" cy="228897"/>
          </a:xfrm>
          <a:prstGeom prst="rect">
            <a:avLst/>
          </a:prstGeom>
          <a:effectLst>
            <a:glow rad="127000">
              <a:schemeClr val="accent1"/>
            </a:glow>
          </a:effectLst>
        </p:spPr>
      </p:pic>
      <p:pic>
        <p:nvPicPr>
          <p:cNvPr id="5" name="Imagen 4">
            <a:extLst>
              <a:ext uri="{FF2B5EF4-FFF2-40B4-BE49-F238E27FC236}">
                <a16:creationId xmlns:a16="http://schemas.microsoft.com/office/drawing/2014/main" id="{743BEC6E-488F-4A7D-18A2-6E35F3918A4C}"/>
              </a:ext>
            </a:extLst>
          </p:cNvPr>
          <p:cNvPicPr>
            <a:picLocks noChangeAspect="1"/>
          </p:cNvPicPr>
          <p:nvPr/>
        </p:nvPicPr>
        <p:blipFill>
          <a:blip r:embed="rId7"/>
          <a:stretch>
            <a:fillRect/>
          </a:stretch>
        </p:blipFill>
        <p:spPr>
          <a:xfrm>
            <a:off x="1479343" y="640273"/>
            <a:ext cx="4494096" cy="211390"/>
          </a:xfrm>
          <a:prstGeom prst="rect">
            <a:avLst/>
          </a:prstGeom>
          <a:effectLst>
            <a:glow rad="127000">
              <a:schemeClr val="accent1">
                <a:alpha val="96000"/>
              </a:schemeClr>
            </a:glow>
            <a:softEdge rad="0"/>
          </a:effectLst>
        </p:spPr>
      </p:pic>
      <p:pic>
        <p:nvPicPr>
          <p:cNvPr id="7" name="Imagen 6">
            <a:extLst>
              <a:ext uri="{FF2B5EF4-FFF2-40B4-BE49-F238E27FC236}">
                <a16:creationId xmlns:a16="http://schemas.microsoft.com/office/drawing/2014/main" id="{6BE7AF70-22E6-A4B1-30A8-8C7727C454C7}"/>
              </a:ext>
            </a:extLst>
          </p:cNvPr>
          <p:cNvPicPr>
            <a:picLocks noChangeAspect="1"/>
          </p:cNvPicPr>
          <p:nvPr/>
        </p:nvPicPr>
        <p:blipFill>
          <a:blip r:embed="rId8"/>
          <a:stretch>
            <a:fillRect/>
          </a:stretch>
        </p:blipFill>
        <p:spPr>
          <a:xfrm>
            <a:off x="6064404" y="623829"/>
            <a:ext cx="1192507" cy="201882"/>
          </a:xfrm>
          <a:prstGeom prst="rect">
            <a:avLst/>
          </a:prstGeom>
          <a:effectLst>
            <a:glow rad="127000">
              <a:schemeClr val="accent1">
                <a:alpha val="89000"/>
              </a:schemeClr>
            </a:glow>
          </a:effectLst>
        </p:spPr>
      </p:pic>
      <p:pic>
        <p:nvPicPr>
          <p:cNvPr id="13" name="Imagen 12">
            <a:extLst>
              <a:ext uri="{FF2B5EF4-FFF2-40B4-BE49-F238E27FC236}">
                <a16:creationId xmlns:a16="http://schemas.microsoft.com/office/drawing/2014/main" id="{336BD8D1-A27B-4DC9-108B-54842DA5AD4A}"/>
              </a:ext>
            </a:extLst>
          </p:cNvPr>
          <p:cNvPicPr>
            <a:picLocks noChangeAspect="1"/>
          </p:cNvPicPr>
          <p:nvPr/>
        </p:nvPicPr>
        <p:blipFill>
          <a:blip r:embed="rId9"/>
          <a:stretch>
            <a:fillRect/>
          </a:stretch>
        </p:blipFill>
        <p:spPr>
          <a:xfrm>
            <a:off x="272566" y="1046071"/>
            <a:ext cx="4150751" cy="223466"/>
          </a:xfrm>
          <a:prstGeom prst="rect">
            <a:avLst/>
          </a:prstGeom>
          <a:effectLst>
            <a:glow rad="127000">
              <a:schemeClr val="accent1"/>
            </a:glow>
          </a:effectLst>
        </p:spPr>
      </p:pic>
      <p:pic>
        <p:nvPicPr>
          <p:cNvPr id="16" name="Imagen 15">
            <a:extLst>
              <a:ext uri="{FF2B5EF4-FFF2-40B4-BE49-F238E27FC236}">
                <a16:creationId xmlns:a16="http://schemas.microsoft.com/office/drawing/2014/main" id="{D93DF08F-F14A-1582-F0BD-E89FA2B808A6}"/>
              </a:ext>
            </a:extLst>
          </p:cNvPr>
          <p:cNvPicPr>
            <a:picLocks noChangeAspect="1"/>
          </p:cNvPicPr>
          <p:nvPr/>
        </p:nvPicPr>
        <p:blipFill>
          <a:blip r:embed="rId10"/>
          <a:stretch>
            <a:fillRect/>
          </a:stretch>
        </p:blipFill>
        <p:spPr>
          <a:xfrm>
            <a:off x="4502596" y="1036315"/>
            <a:ext cx="4096215" cy="198517"/>
          </a:xfrm>
          <a:prstGeom prst="rect">
            <a:avLst/>
          </a:prstGeom>
          <a:effectLst>
            <a:glow rad="127000">
              <a:schemeClr val="accent1"/>
            </a:glow>
          </a:effectLst>
        </p:spPr>
      </p:pic>
      <p:pic>
        <p:nvPicPr>
          <p:cNvPr id="23" name="Imagen 22">
            <a:extLst>
              <a:ext uri="{FF2B5EF4-FFF2-40B4-BE49-F238E27FC236}">
                <a16:creationId xmlns:a16="http://schemas.microsoft.com/office/drawing/2014/main" id="{4BE3BD84-F221-B868-CB1F-EE971046F38E}"/>
              </a:ext>
            </a:extLst>
          </p:cNvPr>
          <p:cNvPicPr>
            <a:picLocks noChangeAspect="1"/>
          </p:cNvPicPr>
          <p:nvPr/>
        </p:nvPicPr>
        <p:blipFill>
          <a:blip r:embed="rId11">
            <a:alphaModFix amt="43000"/>
          </a:blip>
          <a:stretch>
            <a:fillRect/>
          </a:stretch>
        </p:blipFill>
        <p:spPr>
          <a:xfrm>
            <a:off x="4800643" y="3766427"/>
            <a:ext cx="1263761" cy="764523"/>
          </a:xfrm>
          <a:prstGeom prst="rect">
            <a:avLst/>
          </a:prstGeom>
          <a:effectLst>
            <a:softEdge rad="63500"/>
          </a:effectLst>
        </p:spPr>
      </p:pic>
      <p:pic>
        <p:nvPicPr>
          <p:cNvPr id="25" name="Imagen 24">
            <a:extLst>
              <a:ext uri="{FF2B5EF4-FFF2-40B4-BE49-F238E27FC236}">
                <a16:creationId xmlns:a16="http://schemas.microsoft.com/office/drawing/2014/main" id="{190DF40D-C0D2-0120-5716-288F12660BB2}"/>
              </a:ext>
            </a:extLst>
          </p:cNvPr>
          <p:cNvPicPr>
            <a:picLocks noChangeAspect="1"/>
          </p:cNvPicPr>
          <p:nvPr/>
        </p:nvPicPr>
        <p:blipFill>
          <a:blip r:embed="rId12"/>
          <a:stretch>
            <a:fillRect/>
          </a:stretch>
        </p:blipFill>
        <p:spPr>
          <a:xfrm>
            <a:off x="2097491" y="1330495"/>
            <a:ext cx="4651651" cy="420660"/>
          </a:xfrm>
          <a:prstGeom prst="rect">
            <a:avLst/>
          </a:prstGeom>
        </p:spPr>
      </p:pic>
      <p:sp>
        <p:nvSpPr>
          <p:cNvPr id="6" name="CuadroTexto 5">
            <a:extLst>
              <a:ext uri="{FF2B5EF4-FFF2-40B4-BE49-F238E27FC236}">
                <a16:creationId xmlns:a16="http://schemas.microsoft.com/office/drawing/2014/main" id="{8F1E742E-A370-8484-20D9-73A3A7122177}"/>
              </a:ext>
            </a:extLst>
          </p:cNvPr>
          <p:cNvSpPr txBox="1"/>
          <p:nvPr/>
        </p:nvSpPr>
        <p:spPr>
          <a:xfrm>
            <a:off x="4722541" y="2466402"/>
            <a:ext cx="4421459" cy="261610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4.5. Fuego con sílex y eslabón</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4.6. Fuego con agua (acetileno)</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4.7. Fuego por presión adiabática (pistón de fuego)</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4</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.8. Fuego eléctrico con batería y papel aluminio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4.9. Fuego eléctrico con </a:t>
            </a:r>
            <a:r>
              <a:rPr lang="es-ES" sz="1200" b="1" dirty="0">
                <a:solidFill>
                  <a:srgbClr val="D3DC84">
                    <a:lumMod val="40000"/>
                    <a:lumOff val="60000"/>
                  </a:srgbClr>
                </a:solidFill>
                <a:latin typeface="Arial"/>
              </a:rPr>
              <a:t>batería y filamentos de acero (arco voltaico)</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4.10. Fuego químico por fricción mixed de permanganato de potasio y azúcar (reacción redox)</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5. Tipos de hoguera</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6. Procesado de madera para la hoguera (leña)</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7</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a:t>
            </a:r>
            <a:r>
              <a:rPr lang="es-ES" sz="1200" b="1" dirty="0">
                <a:solidFill>
                  <a:srgbClr val="D3DC84">
                    <a:lumMod val="40000"/>
                    <a:lumOff val="60000"/>
                  </a:srgbClr>
                </a:solidFill>
                <a:latin typeface="Arial"/>
              </a:rPr>
              <a:t> Iniciadores químicos (hidrocarburos, parafinas, etc.)</a:t>
            </a: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spTree>
    <p:extLst>
      <p:ext uri="{BB962C8B-B14F-4D97-AF65-F5344CB8AC3E}">
        <p14:creationId xmlns:p14="http://schemas.microsoft.com/office/powerpoint/2010/main" val="24510884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288556-EE73-45F1-3351-5C7C03EB05B8}"/>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9FFEEA02-C4C0-B535-6AE5-1E4EE5C82A74}"/>
              </a:ext>
            </a:extLst>
          </p:cNvPr>
          <p:cNvPicPr>
            <a:picLocks noChangeAspect="1"/>
          </p:cNvPicPr>
          <p:nvPr/>
        </p:nvPicPr>
        <p:blipFill>
          <a:blip r:embed="rId3"/>
          <a:stretch>
            <a:fillRect/>
          </a:stretch>
        </p:blipFill>
        <p:spPr>
          <a:xfrm>
            <a:off x="0" y="0"/>
            <a:ext cx="9144000" cy="5124262"/>
          </a:xfrm>
          <a:prstGeom prst="rect">
            <a:avLst/>
          </a:prstGeom>
        </p:spPr>
      </p:pic>
      <p:sp>
        <p:nvSpPr>
          <p:cNvPr id="8" name="CuadroTexto 7">
            <a:extLst>
              <a:ext uri="{FF2B5EF4-FFF2-40B4-BE49-F238E27FC236}">
                <a16:creationId xmlns:a16="http://schemas.microsoft.com/office/drawing/2014/main" id="{4FEAB3B7-85A5-20B0-19BD-33178A5EC4E1}"/>
              </a:ext>
            </a:extLst>
          </p:cNvPr>
          <p:cNvSpPr txBox="1"/>
          <p:nvPr/>
        </p:nvSpPr>
        <p:spPr>
          <a:xfrm>
            <a:off x="436725" y="2508161"/>
            <a:ext cx="4246718" cy="243143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 La manta térmica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2. Importancia del refugio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2.1. Factores a tener en cuenta en su construcción</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3</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Tipos según los ambientes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3.1. Refugios construidos con vegetación</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3.2</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Refugios construidos con piedras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3.3</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Refugios excavados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3.4</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Refugios naturales; cuevas, abrigos y oquedades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3.5 </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Refugios con lona, basa o poncho</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pic>
        <p:nvPicPr>
          <p:cNvPr id="15" name="Imagen 14">
            <a:extLst>
              <a:ext uri="{FF2B5EF4-FFF2-40B4-BE49-F238E27FC236}">
                <a16:creationId xmlns:a16="http://schemas.microsoft.com/office/drawing/2014/main" id="{B536A490-EF00-2874-B497-E548776370BB}"/>
              </a:ext>
            </a:extLst>
          </p:cNvPr>
          <p:cNvPicPr>
            <a:picLocks noChangeAspect="1"/>
          </p:cNvPicPr>
          <p:nvPr/>
        </p:nvPicPr>
        <p:blipFill>
          <a:blip r:embed="rId4"/>
          <a:stretch>
            <a:fillRect/>
          </a:stretch>
        </p:blipFill>
        <p:spPr>
          <a:xfrm>
            <a:off x="616435" y="2176016"/>
            <a:ext cx="2109399" cy="170703"/>
          </a:xfrm>
          <a:prstGeom prst="rect">
            <a:avLst/>
          </a:prstGeom>
          <a:effectLst>
            <a:glow rad="88900">
              <a:schemeClr val="accent1">
                <a:alpha val="94000"/>
              </a:schemeClr>
            </a:glow>
          </a:effectLst>
        </p:spPr>
      </p:pic>
      <p:pic>
        <p:nvPicPr>
          <p:cNvPr id="9" name="Imagen 8">
            <a:extLst>
              <a:ext uri="{FF2B5EF4-FFF2-40B4-BE49-F238E27FC236}">
                <a16:creationId xmlns:a16="http://schemas.microsoft.com/office/drawing/2014/main" id="{F561AF93-679B-E7C1-E9CD-079FDE971330}"/>
              </a:ext>
            </a:extLst>
          </p:cNvPr>
          <p:cNvPicPr>
            <a:picLocks noChangeAspect="1"/>
          </p:cNvPicPr>
          <p:nvPr/>
        </p:nvPicPr>
        <p:blipFill>
          <a:blip r:embed="rId5"/>
          <a:stretch>
            <a:fillRect/>
          </a:stretch>
        </p:blipFill>
        <p:spPr>
          <a:xfrm>
            <a:off x="2718400" y="137832"/>
            <a:ext cx="3454438" cy="336886"/>
          </a:xfrm>
          <a:prstGeom prst="rect">
            <a:avLst/>
          </a:prstGeom>
          <a:scene3d>
            <a:camera prst="orthographicFront"/>
            <a:lightRig rig="threePt" dir="t"/>
          </a:scene3d>
          <a:sp3d>
            <a:bevelT w="114300" prst="artDeco"/>
          </a:sp3d>
        </p:spPr>
      </p:pic>
      <p:pic>
        <p:nvPicPr>
          <p:cNvPr id="10" name="Imagen 9">
            <a:extLst>
              <a:ext uri="{FF2B5EF4-FFF2-40B4-BE49-F238E27FC236}">
                <a16:creationId xmlns:a16="http://schemas.microsoft.com/office/drawing/2014/main" id="{C1088834-E7F1-9CE1-C1F4-C76C3CE47EF1}"/>
              </a:ext>
            </a:extLst>
          </p:cNvPr>
          <p:cNvPicPr>
            <a:picLocks noChangeAspect="1"/>
          </p:cNvPicPr>
          <p:nvPr/>
        </p:nvPicPr>
        <p:blipFill>
          <a:blip r:embed="rId6"/>
          <a:stretch>
            <a:fillRect/>
          </a:stretch>
        </p:blipFill>
        <p:spPr>
          <a:xfrm>
            <a:off x="336324" y="241380"/>
            <a:ext cx="835224" cy="243861"/>
          </a:xfrm>
          <a:prstGeom prst="rect">
            <a:avLst/>
          </a:prstGeom>
          <a:effectLst>
            <a:glow rad="127000">
              <a:schemeClr val="accent1"/>
            </a:glow>
          </a:effectLst>
        </p:spPr>
      </p:pic>
      <p:pic>
        <p:nvPicPr>
          <p:cNvPr id="11" name="Imagen 10">
            <a:extLst>
              <a:ext uri="{FF2B5EF4-FFF2-40B4-BE49-F238E27FC236}">
                <a16:creationId xmlns:a16="http://schemas.microsoft.com/office/drawing/2014/main" id="{0ECEE96F-7791-CE51-4C83-E9A0EF457AC8}"/>
              </a:ext>
            </a:extLst>
          </p:cNvPr>
          <p:cNvPicPr>
            <a:picLocks noChangeAspect="1"/>
          </p:cNvPicPr>
          <p:nvPr/>
        </p:nvPicPr>
        <p:blipFill>
          <a:blip r:embed="rId7"/>
          <a:stretch>
            <a:fillRect/>
          </a:stretch>
        </p:blipFill>
        <p:spPr>
          <a:xfrm>
            <a:off x="1842518" y="624012"/>
            <a:ext cx="3873056" cy="225026"/>
          </a:xfrm>
          <a:prstGeom prst="rect">
            <a:avLst/>
          </a:prstGeom>
          <a:effectLst>
            <a:glow rad="76200">
              <a:schemeClr val="accent1"/>
            </a:glow>
            <a:softEdge rad="0"/>
          </a:effectLst>
        </p:spPr>
      </p:pic>
      <p:pic>
        <p:nvPicPr>
          <p:cNvPr id="12" name="Imagen 11">
            <a:extLst>
              <a:ext uri="{FF2B5EF4-FFF2-40B4-BE49-F238E27FC236}">
                <a16:creationId xmlns:a16="http://schemas.microsoft.com/office/drawing/2014/main" id="{3953A9A4-13EF-452F-6075-716BB62E02B0}"/>
              </a:ext>
            </a:extLst>
          </p:cNvPr>
          <p:cNvPicPr>
            <a:picLocks noChangeAspect="1"/>
          </p:cNvPicPr>
          <p:nvPr/>
        </p:nvPicPr>
        <p:blipFill>
          <a:blip r:embed="rId8"/>
          <a:stretch>
            <a:fillRect/>
          </a:stretch>
        </p:blipFill>
        <p:spPr>
          <a:xfrm>
            <a:off x="5791217" y="627027"/>
            <a:ext cx="1156151" cy="185891"/>
          </a:xfrm>
          <a:prstGeom prst="rect">
            <a:avLst/>
          </a:prstGeom>
          <a:effectLst>
            <a:glow rad="88900">
              <a:schemeClr val="accent1">
                <a:alpha val="98000"/>
              </a:schemeClr>
            </a:glow>
          </a:effectLst>
        </p:spPr>
      </p:pic>
      <p:pic>
        <p:nvPicPr>
          <p:cNvPr id="14" name="Imagen 13">
            <a:extLst>
              <a:ext uri="{FF2B5EF4-FFF2-40B4-BE49-F238E27FC236}">
                <a16:creationId xmlns:a16="http://schemas.microsoft.com/office/drawing/2014/main" id="{2C8E0FDA-6828-2DC2-27A3-37461B065616}"/>
              </a:ext>
            </a:extLst>
          </p:cNvPr>
          <p:cNvPicPr>
            <a:picLocks noChangeAspect="1"/>
          </p:cNvPicPr>
          <p:nvPr/>
        </p:nvPicPr>
        <p:blipFill>
          <a:blip r:embed="rId9"/>
          <a:stretch>
            <a:fillRect/>
          </a:stretch>
        </p:blipFill>
        <p:spPr>
          <a:xfrm>
            <a:off x="336324" y="974815"/>
            <a:ext cx="3375264" cy="195196"/>
          </a:xfrm>
          <a:prstGeom prst="rect">
            <a:avLst/>
          </a:prstGeom>
          <a:effectLst>
            <a:glow rad="127000">
              <a:schemeClr val="accent1"/>
            </a:glow>
          </a:effectLst>
        </p:spPr>
      </p:pic>
      <p:pic>
        <p:nvPicPr>
          <p:cNvPr id="17" name="Imagen 16">
            <a:extLst>
              <a:ext uri="{FF2B5EF4-FFF2-40B4-BE49-F238E27FC236}">
                <a16:creationId xmlns:a16="http://schemas.microsoft.com/office/drawing/2014/main" id="{A80367A8-DD69-E991-8362-479BE1E27E34}"/>
              </a:ext>
            </a:extLst>
          </p:cNvPr>
          <p:cNvPicPr>
            <a:picLocks noChangeAspect="1"/>
          </p:cNvPicPr>
          <p:nvPr/>
        </p:nvPicPr>
        <p:blipFill>
          <a:blip r:embed="rId10"/>
          <a:stretch>
            <a:fillRect/>
          </a:stretch>
        </p:blipFill>
        <p:spPr>
          <a:xfrm>
            <a:off x="3808783" y="989312"/>
            <a:ext cx="3314917" cy="188303"/>
          </a:xfrm>
          <a:prstGeom prst="rect">
            <a:avLst/>
          </a:prstGeom>
          <a:effectLst>
            <a:glow rad="127000">
              <a:schemeClr val="accent1"/>
            </a:glow>
          </a:effectLst>
        </p:spPr>
      </p:pic>
      <p:pic>
        <p:nvPicPr>
          <p:cNvPr id="19" name="Imagen 18">
            <a:extLst>
              <a:ext uri="{FF2B5EF4-FFF2-40B4-BE49-F238E27FC236}">
                <a16:creationId xmlns:a16="http://schemas.microsoft.com/office/drawing/2014/main" id="{1458CFF5-3DA5-1104-4CE8-8EBA851C504B}"/>
              </a:ext>
            </a:extLst>
          </p:cNvPr>
          <p:cNvPicPr>
            <a:picLocks noChangeAspect="1"/>
          </p:cNvPicPr>
          <p:nvPr/>
        </p:nvPicPr>
        <p:blipFill>
          <a:blip r:embed="rId11"/>
          <a:stretch>
            <a:fillRect/>
          </a:stretch>
        </p:blipFill>
        <p:spPr>
          <a:xfrm>
            <a:off x="7217091" y="995446"/>
            <a:ext cx="1387735" cy="164920"/>
          </a:xfrm>
          <a:prstGeom prst="rect">
            <a:avLst/>
          </a:prstGeom>
          <a:effectLst>
            <a:glow rad="127000">
              <a:schemeClr val="accent1"/>
            </a:glow>
            <a:softEdge rad="0"/>
          </a:effectLst>
        </p:spPr>
      </p:pic>
      <p:pic>
        <p:nvPicPr>
          <p:cNvPr id="20" name="Imagen 19">
            <a:extLst>
              <a:ext uri="{FF2B5EF4-FFF2-40B4-BE49-F238E27FC236}">
                <a16:creationId xmlns:a16="http://schemas.microsoft.com/office/drawing/2014/main" id="{5A14AAF1-AB86-604A-7BDB-6065A4D6CBF9}"/>
              </a:ext>
            </a:extLst>
          </p:cNvPr>
          <p:cNvPicPr>
            <a:picLocks noChangeAspect="1"/>
          </p:cNvPicPr>
          <p:nvPr/>
        </p:nvPicPr>
        <p:blipFill>
          <a:blip r:embed="rId12">
            <a:extLst>
              <a:ext uri="{BEBA8EAE-BF5A-486C-A8C5-ECC9F3942E4B}">
                <a14:imgProps xmlns:a14="http://schemas.microsoft.com/office/drawing/2010/main">
                  <a14:imgLayer r:embed="rId13">
                    <a14:imgEffect>
                      <a14:brightnessContrast bright="40000" contrast="-40000"/>
                    </a14:imgEffect>
                  </a14:imgLayer>
                </a14:imgProps>
              </a:ext>
            </a:extLst>
          </a:blip>
          <a:stretch>
            <a:fillRect/>
          </a:stretch>
        </p:blipFill>
        <p:spPr>
          <a:xfrm>
            <a:off x="2725834" y="1391977"/>
            <a:ext cx="3172438" cy="180031"/>
          </a:xfrm>
          <a:prstGeom prst="rect">
            <a:avLst/>
          </a:prstGeom>
          <a:effectLst>
            <a:glow rad="127000">
              <a:schemeClr val="accent1"/>
            </a:glow>
          </a:effectLst>
        </p:spPr>
      </p:pic>
      <p:sp>
        <p:nvSpPr>
          <p:cNvPr id="3" name="CuadroTexto 2">
            <a:extLst>
              <a:ext uri="{FF2B5EF4-FFF2-40B4-BE49-F238E27FC236}">
                <a16:creationId xmlns:a16="http://schemas.microsoft.com/office/drawing/2014/main" id="{298FA46E-FA19-86B6-65F5-F5D7D83357DC}"/>
              </a:ext>
            </a:extLst>
          </p:cNvPr>
          <p:cNvSpPr txBox="1"/>
          <p:nvPr/>
        </p:nvSpPr>
        <p:spPr>
          <a:xfrm>
            <a:off x="5256263" y="2545461"/>
            <a:ext cx="3314916" cy="298543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4.Taller de nudos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4.1</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.Taller de fibras, tejidos y cuerdas, etc.</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4.2</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El esparto</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4.3</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Trenzado a 3</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4</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.4. Trenzado redondo a 4</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4</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.5. Pleita de 5, 7, 9</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4</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.6. El mimbre</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4</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.7. Las cañas y el bambú</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4.8. Cañizo y entrelazado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4.9. El agave o pita</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4</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.10. Obtención de cuerda de pita</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4</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a:t>
            </a:r>
            <a:r>
              <a:rPr lang="es-ES" sz="1200" b="1" dirty="0">
                <a:solidFill>
                  <a:srgbClr val="D3DC84">
                    <a:lumMod val="40000"/>
                    <a:lumOff val="60000"/>
                  </a:srgbClr>
                </a:solidFill>
                <a:latin typeface="Arial"/>
              </a:rPr>
              <a:t>1</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Otras fibras naturales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spTree>
    <p:extLst>
      <p:ext uri="{BB962C8B-B14F-4D97-AF65-F5344CB8AC3E}">
        <p14:creationId xmlns:p14="http://schemas.microsoft.com/office/powerpoint/2010/main" val="32476022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4B8102-F997-098E-1547-B7513D85B541}"/>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BCA0E923-DB77-918C-3E66-6D373EB7C564}"/>
              </a:ext>
            </a:extLst>
          </p:cNvPr>
          <p:cNvPicPr>
            <a:picLocks noChangeAspect="1"/>
          </p:cNvPicPr>
          <p:nvPr/>
        </p:nvPicPr>
        <p:blipFill>
          <a:blip r:embed="rId3"/>
          <a:stretch>
            <a:fillRect/>
          </a:stretch>
        </p:blipFill>
        <p:spPr>
          <a:xfrm>
            <a:off x="0" y="19238"/>
            <a:ext cx="9144000" cy="5124262"/>
          </a:xfrm>
          <a:prstGeom prst="rect">
            <a:avLst/>
          </a:prstGeom>
        </p:spPr>
      </p:pic>
      <p:sp>
        <p:nvSpPr>
          <p:cNvPr id="8" name="CuadroTexto 7">
            <a:extLst>
              <a:ext uri="{FF2B5EF4-FFF2-40B4-BE49-F238E27FC236}">
                <a16:creationId xmlns:a16="http://schemas.microsoft.com/office/drawing/2014/main" id="{61E6EA07-FB28-7473-D2FE-839F214F2FF9}"/>
              </a:ext>
            </a:extLst>
          </p:cNvPr>
          <p:cNvSpPr txBox="1"/>
          <p:nvPr/>
        </p:nvSpPr>
        <p:spPr>
          <a:xfrm>
            <a:off x="383853" y="2690972"/>
            <a:ext cx="5647983" cy="298543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 Introducción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1.2. Alimentos vegetales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1.3. Prueba de comestibilidad</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1.4</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Plantas venenosas, tóxicas y psicotrópicas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2</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Alimentos animales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2</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 La caza (2 métodos mínimo)</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2.2</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La pesca (2 métodos mínimo)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3. Conservación de los alimentos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3.1. Métodos para conservar vegetales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3.2. Métodos para conservar carnes o pescados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3.3. Secado o deshidratación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pic>
        <p:nvPicPr>
          <p:cNvPr id="15" name="Imagen 14">
            <a:extLst>
              <a:ext uri="{FF2B5EF4-FFF2-40B4-BE49-F238E27FC236}">
                <a16:creationId xmlns:a16="http://schemas.microsoft.com/office/drawing/2014/main" id="{7E7AAC69-FF0F-26EE-2D0B-3B10CF0089FE}"/>
              </a:ext>
            </a:extLst>
          </p:cNvPr>
          <p:cNvPicPr>
            <a:picLocks noChangeAspect="1"/>
          </p:cNvPicPr>
          <p:nvPr/>
        </p:nvPicPr>
        <p:blipFill>
          <a:blip r:embed="rId4"/>
          <a:stretch>
            <a:fillRect/>
          </a:stretch>
        </p:blipFill>
        <p:spPr>
          <a:xfrm>
            <a:off x="542095" y="2410666"/>
            <a:ext cx="2109399" cy="170703"/>
          </a:xfrm>
          <a:prstGeom prst="rect">
            <a:avLst/>
          </a:prstGeom>
          <a:effectLst>
            <a:glow rad="88900">
              <a:schemeClr val="accent1">
                <a:alpha val="94000"/>
              </a:schemeClr>
            </a:glow>
          </a:effectLst>
        </p:spPr>
      </p:pic>
      <p:pic>
        <p:nvPicPr>
          <p:cNvPr id="3" name="Imagen 2">
            <a:extLst>
              <a:ext uri="{FF2B5EF4-FFF2-40B4-BE49-F238E27FC236}">
                <a16:creationId xmlns:a16="http://schemas.microsoft.com/office/drawing/2014/main" id="{8942DB7A-4E01-ADD5-72F7-3F2947214B67}"/>
              </a:ext>
            </a:extLst>
          </p:cNvPr>
          <p:cNvPicPr>
            <a:picLocks noChangeAspect="1"/>
          </p:cNvPicPr>
          <p:nvPr/>
        </p:nvPicPr>
        <p:blipFill>
          <a:blip r:embed="rId5"/>
          <a:stretch>
            <a:fillRect/>
          </a:stretch>
        </p:blipFill>
        <p:spPr>
          <a:xfrm>
            <a:off x="2714931" y="133350"/>
            <a:ext cx="3467600" cy="336886"/>
          </a:xfrm>
          <a:prstGeom prst="rect">
            <a:avLst/>
          </a:prstGeom>
          <a:scene3d>
            <a:camera prst="orthographicFront"/>
            <a:lightRig rig="threePt" dir="t"/>
          </a:scene3d>
          <a:sp3d>
            <a:bevelT w="114300" prst="artDeco"/>
          </a:sp3d>
        </p:spPr>
      </p:pic>
      <p:pic>
        <p:nvPicPr>
          <p:cNvPr id="4" name="Imagen 3">
            <a:extLst>
              <a:ext uri="{FF2B5EF4-FFF2-40B4-BE49-F238E27FC236}">
                <a16:creationId xmlns:a16="http://schemas.microsoft.com/office/drawing/2014/main" id="{23B616B5-7508-3358-B74F-0A7BFD1C83F9}"/>
              </a:ext>
            </a:extLst>
          </p:cNvPr>
          <p:cNvPicPr>
            <a:picLocks noChangeAspect="1"/>
          </p:cNvPicPr>
          <p:nvPr/>
        </p:nvPicPr>
        <p:blipFill>
          <a:blip r:embed="rId6"/>
          <a:stretch>
            <a:fillRect/>
          </a:stretch>
        </p:blipFill>
        <p:spPr>
          <a:xfrm>
            <a:off x="235693" y="280661"/>
            <a:ext cx="847417" cy="243861"/>
          </a:xfrm>
          <a:prstGeom prst="rect">
            <a:avLst/>
          </a:prstGeom>
          <a:effectLst>
            <a:glow rad="127000">
              <a:schemeClr val="accent1"/>
            </a:glow>
          </a:effectLst>
        </p:spPr>
      </p:pic>
      <p:pic>
        <p:nvPicPr>
          <p:cNvPr id="5" name="Imagen 4">
            <a:extLst>
              <a:ext uri="{FF2B5EF4-FFF2-40B4-BE49-F238E27FC236}">
                <a16:creationId xmlns:a16="http://schemas.microsoft.com/office/drawing/2014/main" id="{D6541BDA-969A-0862-3A88-175366B468CE}"/>
              </a:ext>
            </a:extLst>
          </p:cNvPr>
          <p:cNvPicPr>
            <a:picLocks noChangeAspect="1"/>
          </p:cNvPicPr>
          <p:nvPr/>
        </p:nvPicPr>
        <p:blipFill>
          <a:blip r:embed="rId7"/>
          <a:stretch>
            <a:fillRect/>
          </a:stretch>
        </p:blipFill>
        <p:spPr>
          <a:xfrm>
            <a:off x="787621" y="730270"/>
            <a:ext cx="4435950" cy="188303"/>
          </a:xfrm>
          <a:prstGeom prst="rect">
            <a:avLst/>
          </a:prstGeom>
          <a:effectLst>
            <a:glow rad="127000">
              <a:schemeClr val="accent1">
                <a:alpha val="98000"/>
              </a:schemeClr>
            </a:glow>
            <a:softEdge rad="0"/>
          </a:effectLst>
        </p:spPr>
      </p:pic>
      <p:pic>
        <p:nvPicPr>
          <p:cNvPr id="6" name="Imagen 5">
            <a:extLst>
              <a:ext uri="{FF2B5EF4-FFF2-40B4-BE49-F238E27FC236}">
                <a16:creationId xmlns:a16="http://schemas.microsoft.com/office/drawing/2014/main" id="{8D85CCFB-D559-24FF-3CAF-B814CB0753EB}"/>
              </a:ext>
            </a:extLst>
          </p:cNvPr>
          <p:cNvPicPr>
            <a:picLocks noChangeAspect="1"/>
          </p:cNvPicPr>
          <p:nvPr/>
        </p:nvPicPr>
        <p:blipFill>
          <a:blip r:embed="rId8"/>
          <a:stretch>
            <a:fillRect/>
          </a:stretch>
        </p:blipFill>
        <p:spPr>
          <a:xfrm>
            <a:off x="5290478" y="732984"/>
            <a:ext cx="2851529" cy="207663"/>
          </a:xfrm>
          <a:prstGeom prst="rect">
            <a:avLst/>
          </a:prstGeom>
          <a:effectLst>
            <a:glow rad="127000">
              <a:schemeClr val="accent1"/>
            </a:glow>
            <a:softEdge rad="0"/>
          </a:effectLst>
        </p:spPr>
      </p:pic>
      <p:pic>
        <p:nvPicPr>
          <p:cNvPr id="7" name="Imagen 6">
            <a:extLst>
              <a:ext uri="{FF2B5EF4-FFF2-40B4-BE49-F238E27FC236}">
                <a16:creationId xmlns:a16="http://schemas.microsoft.com/office/drawing/2014/main" id="{D05E0FAC-512D-AE9B-7B14-767CDCFF98B0}"/>
              </a:ext>
            </a:extLst>
          </p:cNvPr>
          <p:cNvPicPr>
            <a:picLocks noChangeAspect="1"/>
          </p:cNvPicPr>
          <p:nvPr/>
        </p:nvPicPr>
        <p:blipFill>
          <a:blip r:embed="rId9"/>
          <a:stretch>
            <a:fillRect/>
          </a:stretch>
        </p:blipFill>
        <p:spPr>
          <a:xfrm>
            <a:off x="235693" y="1121244"/>
            <a:ext cx="3829134" cy="180031"/>
          </a:xfrm>
          <a:prstGeom prst="rect">
            <a:avLst/>
          </a:prstGeom>
          <a:effectLst>
            <a:glow rad="127000">
              <a:schemeClr val="accent1"/>
            </a:glow>
          </a:effectLst>
        </p:spPr>
      </p:pic>
      <p:pic>
        <p:nvPicPr>
          <p:cNvPr id="13" name="Imagen 12">
            <a:extLst>
              <a:ext uri="{FF2B5EF4-FFF2-40B4-BE49-F238E27FC236}">
                <a16:creationId xmlns:a16="http://schemas.microsoft.com/office/drawing/2014/main" id="{1756ECEF-3EED-1859-0D7A-6EEA331E70CD}"/>
              </a:ext>
            </a:extLst>
          </p:cNvPr>
          <p:cNvPicPr>
            <a:picLocks noChangeAspect="1"/>
          </p:cNvPicPr>
          <p:nvPr/>
        </p:nvPicPr>
        <p:blipFill>
          <a:blip r:embed="rId10"/>
          <a:stretch>
            <a:fillRect/>
          </a:stretch>
        </p:blipFill>
        <p:spPr>
          <a:xfrm>
            <a:off x="4145029" y="1121244"/>
            <a:ext cx="3773615" cy="207900"/>
          </a:xfrm>
          <a:prstGeom prst="rect">
            <a:avLst/>
          </a:prstGeom>
          <a:effectLst>
            <a:glow rad="127000">
              <a:schemeClr val="accent1"/>
            </a:glow>
          </a:effectLst>
        </p:spPr>
      </p:pic>
      <p:pic>
        <p:nvPicPr>
          <p:cNvPr id="16" name="Imagen 15">
            <a:extLst>
              <a:ext uri="{FF2B5EF4-FFF2-40B4-BE49-F238E27FC236}">
                <a16:creationId xmlns:a16="http://schemas.microsoft.com/office/drawing/2014/main" id="{C20DDE8A-E4FC-1F11-C311-A8CB662EFD04}"/>
              </a:ext>
            </a:extLst>
          </p:cNvPr>
          <p:cNvPicPr>
            <a:picLocks noChangeAspect="1"/>
          </p:cNvPicPr>
          <p:nvPr/>
        </p:nvPicPr>
        <p:blipFill>
          <a:blip r:embed="rId11"/>
          <a:stretch>
            <a:fillRect/>
          </a:stretch>
        </p:blipFill>
        <p:spPr>
          <a:xfrm>
            <a:off x="7998846" y="1121243"/>
            <a:ext cx="684565" cy="180031"/>
          </a:xfrm>
          <a:prstGeom prst="rect">
            <a:avLst/>
          </a:prstGeom>
          <a:effectLst>
            <a:glow rad="127000">
              <a:schemeClr val="accent1"/>
            </a:glow>
          </a:effectLst>
        </p:spPr>
      </p:pic>
      <p:pic>
        <p:nvPicPr>
          <p:cNvPr id="18" name="Imagen 17">
            <a:extLst>
              <a:ext uri="{FF2B5EF4-FFF2-40B4-BE49-F238E27FC236}">
                <a16:creationId xmlns:a16="http://schemas.microsoft.com/office/drawing/2014/main" id="{9F1EFCE1-F4DB-3A2D-F6D7-3BC02D40ED9F}"/>
              </a:ext>
            </a:extLst>
          </p:cNvPr>
          <p:cNvPicPr>
            <a:picLocks noChangeAspect="1"/>
          </p:cNvPicPr>
          <p:nvPr/>
        </p:nvPicPr>
        <p:blipFill>
          <a:blip r:embed="rId12">
            <a:extLst>
              <a:ext uri="{BEBA8EAE-BF5A-486C-A8C5-ECC9F3942E4B}">
                <a14:imgProps xmlns:a14="http://schemas.microsoft.com/office/drawing/2010/main">
                  <a14:imgLayer r:embed="rId13">
                    <a14:imgEffect>
                      <a14:brightnessContrast bright="40000" contrast="-40000"/>
                    </a14:imgEffect>
                  </a14:imgLayer>
                </a14:imgProps>
              </a:ext>
            </a:extLst>
          </a:blip>
          <a:stretch>
            <a:fillRect/>
          </a:stretch>
        </p:blipFill>
        <p:spPr>
          <a:xfrm>
            <a:off x="3546824" y="1589178"/>
            <a:ext cx="1803815" cy="171792"/>
          </a:xfrm>
          <a:prstGeom prst="rect">
            <a:avLst/>
          </a:prstGeom>
          <a:effectLst>
            <a:glow rad="127000">
              <a:schemeClr val="accent1"/>
            </a:glow>
          </a:effectLst>
        </p:spPr>
      </p:pic>
      <p:sp>
        <p:nvSpPr>
          <p:cNvPr id="11" name="CuadroTexto 10">
            <a:extLst>
              <a:ext uri="{FF2B5EF4-FFF2-40B4-BE49-F238E27FC236}">
                <a16:creationId xmlns:a16="http://schemas.microsoft.com/office/drawing/2014/main" id="{FDCC68CA-A999-CCC7-13D4-8F64172A349C}"/>
              </a:ext>
            </a:extLst>
          </p:cNvPr>
          <p:cNvSpPr txBox="1"/>
          <p:nvPr/>
        </p:nvSpPr>
        <p:spPr>
          <a:xfrm>
            <a:off x="5174854" y="2657416"/>
            <a:ext cx="5647983" cy="280076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3.4. Desecado</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3.5. Cocción y Escaldado</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3.6</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Secado con humo</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3.7</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Tipi de humo</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3</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.8. Salazón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3.9. Escabechado, Adobado, Marinado y Encurtido</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3.10. Congelado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3.11. Almíbar</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3.12. Esterilización</a:t>
            </a: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3.13. Envasado al vacío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spTree>
    <p:extLst>
      <p:ext uri="{BB962C8B-B14F-4D97-AF65-F5344CB8AC3E}">
        <p14:creationId xmlns:p14="http://schemas.microsoft.com/office/powerpoint/2010/main" val="25471074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29EAB3-738C-39E2-D588-A1B63B28D949}"/>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FAB027F5-4F7B-3DAA-8460-1BF6A8BD1017}"/>
              </a:ext>
            </a:extLst>
          </p:cNvPr>
          <p:cNvPicPr>
            <a:picLocks noChangeAspect="1"/>
          </p:cNvPicPr>
          <p:nvPr/>
        </p:nvPicPr>
        <p:blipFill>
          <a:blip r:embed="rId3"/>
          <a:stretch>
            <a:fillRect/>
          </a:stretch>
        </p:blipFill>
        <p:spPr>
          <a:xfrm>
            <a:off x="-4323" y="9619"/>
            <a:ext cx="9144000" cy="5124262"/>
          </a:xfrm>
          <a:prstGeom prst="rect">
            <a:avLst/>
          </a:prstGeom>
        </p:spPr>
      </p:pic>
      <p:sp>
        <p:nvSpPr>
          <p:cNvPr id="8" name="CuadroTexto 7">
            <a:extLst>
              <a:ext uri="{FF2B5EF4-FFF2-40B4-BE49-F238E27FC236}">
                <a16:creationId xmlns:a16="http://schemas.microsoft.com/office/drawing/2014/main" id="{F2DBC2D4-734A-DF00-5D93-8999B09DCBF3}"/>
              </a:ext>
            </a:extLst>
          </p:cNvPr>
          <p:cNvSpPr txBox="1"/>
          <p:nvPr/>
        </p:nvSpPr>
        <p:spPr>
          <a:xfrm>
            <a:off x="324381" y="1956037"/>
            <a:ext cx="5647983" cy="33547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 Representación de la tierra, proyecciones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1.1. El mapa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1.2. La escala y el cálculo de distancias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1.3. Coordenadas UTM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1.4. Coordenadas Geográficas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1.5. Las curvas de nivel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1.6. La brújula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1.7. Técnicas básicas para interpretar un mapa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1.8. Orientación por indicios naturales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1.9. Orientación básica por los astros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1.10. Preparación de la ruta con el mapa,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el itinerario topográfico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1.11. Triangulaciones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1.12. Comunicaciones. Dispositivos satelitales</a:t>
            </a: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pic>
        <p:nvPicPr>
          <p:cNvPr id="15" name="Imagen 14">
            <a:extLst>
              <a:ext uri="{FF2B5EF4-FFF2-40B4-BE49-F238E27FC236}">
                <a16:creationId xmlns:a16="http://schemas.microsoft.com/office/drawing/2014/main" id="{0CB6854D-3B71-8963-FEFA-B77F331AFCA1}"/>
              </a:ext>
            </a:extLst>
          </p:cNvPr>
          <p:cNvPicPr>
            <a:picLocks noChangeAspect="1"/>
          </p:cNvPicPr>
          <p:nvPr/>
        </p:nvPicPr>
        <p:blipFill>
          <a:blip r:embed="rId4"/>
          <a:stretch>
            <a:fillRect/>
          </a:stretch>
        </p:blipFill>
        <p:spPr>
          <a:xfrm>
            <a:off x="430667" y="1873263"/>
            <a:ext cx="2109399" cy="170703"/>
          </a:xfrm>
          <a:prstGeom prst="rect">
            <a:avLst/>
          </a:prstGeom>
          <a:effectLst>
            <a:glow rad="88900">
              <a:schemeClr val="accent1">
                <a:alpha val="94000"/>
              </a:schemeClr>
            </a:glow>
          </a:effectLst>
        </p:spPr>
      </p:pic>
      <p:pic>
        <p:nvPicPr>
          <p:cNvPr id="9" name="Imagen 8">
            <a:extLst>
              <a:ext uri="{FF2B5EF4-FFF2-40B4-BE49-F238E27FC236}">
                <a16:creationId xmlns:a16="http://schemas.microsoft.com/office/drawing/2014/main" id="{87B8295E-7D40-D877-2590-4127433F62F1}"/>
              </a:ext>
            </a:extLst>
          </p:cNvPr>
          <p:cNvPicPr>
            <a:picLocks noChangeAspect="1"/>
          </p:cNvPicPr>
          <p:nvPr/>
        </p:nvPicPr>
        <p:blipFill>
          <a:blip r:embed="rId5"/>
          <a:stretch>
            <a:fillRect/>
          </a:stretch>
        </p:blipFill>
        <p:spPr>
          <a:xfrm>
            <a:off x="2833877" y="169299"/>
            <a:ext cx="3467600" cy="336887"/>
          </a:xfrm>
          <a:prstGeom prst="rect">
            <a:avLst/>
          </a:prstGeom>
          <a:scene3d>
            <a:camera prst="orthographicFront"/>
            <a:lightRig rig="threePt" dir="t"/>
          </a:scene3d>
          <a:sp3d>
            <a:bevelT w="114300" prst="artDeco"/>
          </a:sp3d>
        </p:spPr>
      </p:pic>
      <p:pic>
        <p:nvPicPr>
          <p:cNvPr id="10" name="Imagen 9">
            <a:extLst>
              <a:ext uri="{FF2B5EF4-FFF2-40B4-BE49-F238E27FC236}">
                <a16:creationId xmlns:a16="http://schemas.microsoft.com/office/drawing/2014/main" id="{9FFB879B-1BF7-99E5-2F99-F5B1B836AACF}"/>
              </a:ext>
            </a:extLst>
          </p:cNvPr>
          <p:cNvPicPr>
            <a:picLocks noChangeAspect="1"/>
          </p:cNvPicPr>
          <p:nvPr/>
        </p:nvPicPr>
        <p:blipFill>
          <a:blip r:embed="rId6"/>
          <a:stretch>
            <a:fillRect/>
          </a:stretch>
        </p:blipFill>
        <p:spPr>
          <a:xfrm>
            <a:off x="264552" y="235993"/>
            <a:ext cx="829128" cy="243861"/>
          </a:xfrm>
          <a:prstGeom prst="rect">
            <a:avLst/>
          </a:prstGeom>
          <a:effectLst>
            <a:glow rad="127000">
              <a:schemeClr val="accent1"/>
            </a:glow>
          </a:effectLst>
        </p:spPr>
      </p:pic>
      <p:pic>
        <p:nvPicPr>
          <p:cNvPr id="11" name="Imagen 10">
            <a:extLst>
              <a:ext uri="{FF2B5EF4-FFF2-40B4-BE49-F238E27FC236}">
                <a16:creationId xmlns:a16="http://schemas.microsoft.com/office/drawing/2014/main" id="{3D5FB084-A34E-46F5-E138-1BA1B3B03CE5}"/>
              </a:ext>
            </a:extLst>
          </p:cNvPr>
          <p:cNvPicPr>
            <a:picLocks noChangeAspect="1"/>
          </p:cNvPicPr>
          <p:nvPr/>
        </p:nvPicPr>
        <p:blipFill>
          <a:blip r:embed="rId7"/>
          <a:stretch>
            <a:fillRect/>
          </a:stretch>
        </p:blipFill>
        <p:spPr>
          <a:xfrm>
            <a:off x="459715" y="683107"/>
            <a:ext cx="3346819" cy="232667"/>
          </a:xfrm>
          <a:prstGeom prst="rect">
            <a:avLst/>
          </a:prstGeom>
          <a:effectLst>
            <a:glow rad="127000">
              <a:schemeClr val="accent1"/>
            </a:glow>
          </a:effectLst>
        </p:spPr>
      </p:pic>
      <p:pic>
        <p:nvPicPr>
          <p:cNvPr id="12" name="Imagen 11">
            <a:extLst>
              <a:ext uri="{FF2B5EF4-FFF2-40B4-BE49-F238E27FC236}">
                <a16:creationId xmlns:a16="http://schemas.microsoft.com/office/drawing/2014/main" id="{06D183D4-06BD-C261-FCCD-F38864717A79}"/>
              </a:ext>
            </a:extLst>
          </p:cNvPr>
          <p:cNvPicPr>
            <a:picLocks noChangeAspect="1"/>
          </p:cNvPicPr>
          <p:nvPr/>
        </p:nvPicPr>
        <p:blipFill>
          <a:blip r:embed="rId8"/>
          <a:stretch>
            <a:fillRect/>
          </a:stretch>
        </p:blipFill>
        <p:spPr>
          <a:xfrm>
            <a:off x="3863552" y="696119"/>
            <a:ext cx="3718012" cy="232666"/>
          </a:xfrm>
          <a:prstGeom prst="rect">
            <a:avLst/>
          </a:prstGeom>
          <a:effectLst>
            <a:glow rad="127000">
              <a:schemeClr val="accent1"/>
            </a:glow>
          </a:effectLst>
        </p:spPr>
      </p:pic>
      <p:pic>
        <p:nvPicPr>
          <p:cNvPr id="14" name="Imagen 13">
            <a:extLst>
              <a:ext uri="{FF2B5EF4-FFF2-40B4-BE49-F238E27FC236}">
                <a16:creationId xmlns:a16="http://schemas.microsoft.com/office/drawing/2014/main" id="{B9D26136-3D09-51A0-494F-FBDCA3675610}"/>
              </a:ext>
            </a:extLst>
          </p:cNvPr>
          <p:cNvPicPr>
            <a:picLocks noChangeAspect="1"/>
          </p:cNvPicPr>
          <p:nvPr/>
        </p:nvPicPr>
        <p:blipFill>
          <a:blip r:embed="rId9"/>
          <a:stretch>
            <a:fillRect/>
          </a:stretch>
        </p:blipFill>
        <p:spPr>
          <a:xfrm>
            <a:off x="7674409" y="708300"/>
            <a:ext cx="878530" cy="199877"/>
          </a:xfrm>
          <a:prstGeom prst="rect">
            <a:avLst/>
          </a:prstGeom>
          <a:effectLst>
            <a:glow rad="127000">
              <a:schemeClr val="accent1"/>
            </a:glow>
            <a:softEdge rad="0"/>
          </a:effectLst>
        </p:spPr>
      </p:pic>
      <p:pic>
        <p:nvPicPr>
          <p:cNvPr id="17" name="Imagen 16">
            <a:extLst>
              <a:ext uri="{FF2B5EF4-FFF2-40B4-BE49-F238E27FC236}">
                <a16:creationId xmlns:a16="http://schemas.microsoft.com/office/drawing/2014/main" id="{A8EF5B46-837F-CBAF-90E4-ACFB68FAF8C2}"/>
              </a:ext>
            </a:extLst>
          </p:cNvPr>
          <p:cNvPicPr>
            <a:picLocks noChangeAspect="1"/>
          </p:cNvPicPr>
          <p:nvPr/>
        </p:nvPicPr>
        <p:blipFill>
          <a:blip r:embed="rId10"/>
          <a:stretch>
            <a:fillRect/>
          </a:stretch>
        </p:blipFill>
        <p:spPr>
          <a:xfrm>
            <a:off x="251151" y="1106927"/>
            <a:ext cx="3231017" cy="224615"/>
          </a:xfrm>
          <a:prstGeom prst="rect">
            <a:avLst/>
          </a:prstGeom>
          <a:effectLst>
            <a:glow rad="127000">
              <a:schemeClr val="accent1"/>
            </a:glow>
          </a:effectLst>
        </p:spPr>
      </p:pic>
      <p:pic>
        <p:nvPicPr>
          <p:cNvPr id="19" name="Imagen 18">
            <a:extLst>
              <a:ext uri="{FF2B5EF4-FFF2-40B4-BE49-F238E27FC236}">
                <a16:creationId xmlns:a16="http://schemas.microsoft.com/office/drawing/2014/main" id="{A504914C-F1CA-CD40-FB94-2026E75E319B}"/>
              </a:ext>
            </a:extLst>
          </p:cNvPr>
          <p:cNvPicPr>
            <a:picLocks noChangeAspect="1"/>
          </p:cNvPicPr>
          <p:nvPr/>
        </p:nvPicPr>
        <p:blipFill>
          <a:blip r:embed="rId11"/>
          <a:stretch>
            <a:fillRect/>
          </a:stretch>
        </p:blipFill>
        <p:spPr>
          <a:xfrm>
            <a:off x="3542555" y="1141204"/>
            <a:ext cx="3231017" cy="206235"/>
          </a:xfrm>
          <a:prstGeom prst="rect">
            <a:avLst/>
          </a:prstGeom>
          <a:effectLst>
            <a:glow rad="127000">
              <a:schemeClr val="accent1"/>
            </a:glow>
          </a:effectLst>
        </p:spPr>
      </p:pic>
      <p:pic>
        <p:nvPicPr>
          <p:cNvPr id="20" name="Imagen 19">
            <a:extLst>
              <a:ext uri="{FF2B5EF4-FFF2-40B4-BE49-F238E27FC236}">
                <a16:creationId xmlns:a16="http://schemas.microsoft.com/office/drawing/2014/main" id="{9AD71561-49CA-6B50-9BAF-ED2F5A037979}"/>
              </a:ext>
            </a:extLst>
          </p:cNvPr>
          <p:cNvPicPr>
            <a:picLocks noChangeAspect="1"/>
          </p:cNvPicPr>
          <p:nvPr/>
        </p:nvPicPr>
        <p:blipFill>
          <a:blip r:embed="rId12"/>
          <a:stretch>
            <a:fillRect/>
          </a:stretch>
        </p:blipFill>
        <p:spPr>
          <a:xfrm>
            <a:off x="6833959" y="1141204"/>
            <a:ext cx="1912818" cy="174261"/>
          </a:xfrm>
          <a:prstGeom prst="rect">
            <a:avLst/>
          </a:prstGeom>
          <a:effectLst>
            <a:glow rad="127000">
              <a:schemeClr val="accent1"/>
            </a:glow>
          </a:effectLst>
        </p:spPr>
      </p:pic>
      <p:pic>
        <p:nvPicPr>
          <p:cNvPr id="21" name="Imagen 20">
            <a:extLst>
              <a:ext uri="{FF2B5EF4-FFF2-40B4-BE49-F238E27FC236}">
                <a16:creationId xmlns:a16="http://schemas.microsoft.com/office/drawing/2014/main" id="{D7B27F76-65FD-1FD4-E731-C48CEB459D9B}"/>
              </a:ext>
            </a:extLst>
          </p:cNvPr>
          <p:cNvPicPr>
            <a:picLocks noChangeAspect="1"/>
          </p:cNvPicPr>
          <p:nvPr/>
        </p:nvPicPr>
        <p:blipFill>
          <a:blip r:embed="rId13">
            <a:extLst>
              <a:ext uri="{BEBA8EAE-BF5A-486C-A8C5-ECC9F3942E4B}">
                <a14:imgProps xmlns:a14="http://schemas.microsoft.com/office/drawing/2010/main">
                  <a14:imgLayer r:embed="rId14">
                    <a14:imgEffect>
                      <a14:brightnessContrast bright="40000" contrast="-40000"/>
                    </a14:imgEffect>
                  </a14:imgLayer>
                </a14:imgProps>
              </a:ext>
            </a:extLst>
          </a:blip>
          <a:stretch>
            <a:fillRect/>
          </a:stretch>
        </p:blipFill>
        <p:spPr>
          <a:xfrm>
            <a:off x="3033151" y="1569337"/>
            <a:ext cx="3069052" cy="171793"/>
          </a:xfrm>
          <a:prstGeom prst="rect">
            <a:avLst/>
          </a:prstGeom>
          <a:effectLst>
            <a:glow rad="127000">
              <a:schemeClr val="accent1">
                <a:alpha val="98000"/>
              </a:schemeClr>
            </a:glow>
          </a:effectLst>
        </p:spPr>
      </p:pic>
      <p:sp>
        <p:nvSpPr>
          <p:cNvPr id="6" name="CuadroTexto 5">
            <a:extLst>
              <a:ext uri="{FF2B5EF4-FFF2-40B4-BE49-F238E27FC236}">
                <a16:creationId xmlns:a16="http://schemas.microsoft.com/office/drawing/2014/main" id="{DE35B079-968F-D8EE-3915-4FD6207D023E}"/>
              </a:ext>
            </a:extLst>
          </p:cNvPr>
          <p:cNvSpPr txBox="1"/>
          <p:nvPr/>
        </p:nvSpPr>
        <p:spPr>
          <a:xfrm>
            <a:off x="4919657" y="2156403"/>
            <a:ext cx="4624038" cy="1938992"/>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r>
              <a:rPr lang="es-ES" sz="1200" b="1" dirty="0">
                <a:solidFill>
                  <a:srgbClr val="D3DC84">
                    <a:lumMod val="40000"/>
                    <a:lumOff val="60000"/>
                  </a:srgbClr>
                </a:solidFill>
                <a:latin typeface="Arial"/>
              </a:rPr>
              <a:t>2.  </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Astronomía de posición</a:t>
            </a:r>
          </a:p>
          <a:p>
            <a:pPr marR="0" lvl="0" algn="l" defTabSz="914400" rtl="0" eaLnBrk="1" fontAlgn="auto" latinLnBrk="0" hangingPunct="1">
              <a:lnSpc>
                <a:spcPct val="100000"/>
              </a:lnSpc>
              <a:spcBef>
                <a:spcPts val="0"/>
              </a:spcBef>
              <a:spcAft>
                <a:spcPts val="0"/>
              </a:spcAft>
              <a:buClrTx/>
              <a:buSzTx/>
              <a:tabLst/>
              <a:defRPr/>
            </a:pPr>
            <a:r>
              <a:rPr lang="es-ES" sz="1200" b="1" dirty="0">
                <a:solidFill>
                  <a:srgbClr val="D3DC84">
                    <a:lumMod val="40000"/>
                    <a:lumOff val="60000"/>
                  </a:srgbClr>
                </a:solidFill>
                <a:latin typeface="Arial"/>
              </a:rPr>
              <a:t>2</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 Nuestra ubicación en el planeta</a:t>
            </a:r>
          </a:p>
          <a:p>
            <a:pPr marR="0" lvl="0" algn="l" defTabSz="914400" rtl="0" eaLnBrk="1" fontAlgn="auto" latinLnBrk="0" hangingPunct="1">
              <a:lnSpc>
                <a:spcPct val="100000"/>
              </a:lnSpc>
              <a:spcBef>
                <a:spcPts val="0"/>
              </a:spcBef>
              <a:spcAft>
                <a:spcPts val="0"/>
              </a:spcAft>
              <a:buClrTx/>
              <a:buSzTx/>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2.2. Los trópicos</a:t>
            </a:r>
          </a:p>
          <a:p>
            <a:pPr marR="0" lvl="0" algn="l" defTabSz="914400" rtl="0" eaLnBrk="1" fontAlgn="auto" latinLnBrk="0" hangingPunct="1">
              <a:lnSpc>
                <a:spcPct val="100000"/>
              </a:lnSpc>
              <a:spcBef>
                <a:spcPts val="0"/>
              </a:spcBef>
              <a:spcAft>
                <a:spcPts val="0"/>
              </a:spcAft>
              <a:buClrTx/>
              <a:buSzTx/>
              <a:tabLst/>
              <a:defRPr/>
            </a:pPr>
            <a:r>
              <a:rPr lang="es-ES" sz="1200" b="1" dirty="0">
                <a:solidFill>
                  <a:srgbClr val="D3DC84">
                    <a:lumMod val="40000"/>
                    <a:lumOff val="60000"/>
                  </a:srgbClr>
                </a:solidFill>
                <a:latin typeface="Arial"/>
              </a:rPr>
              <a:t>2</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.3. Los círculos polares</a:t>
            </a:r>
          </a:p>
          <a:p>
            <a:pPr marR="0" lvl="0" algn="l" defTabSz="914400" rtl="0" eaLnBrk="1" fontAlgn="auto" latinLnBrk="0" hangingPunct="1">
              <a:lnSpc>
                <a:spcPct val="100000"/>
              </a:lnSpc>
              <a:spcBef>
                <a:spcPts val="0"/>
              </a:spcBef>
              <a:spcAft>
                <a:spcPts val="0"/>
              </a:spcAft>
              <a:buClrTx/>
              <a:buSzTx/>
              <a:tabLst/>
              <a:defRPr/>
            </a:pPr>
            <a:r>
              <a:rPr lang="es-ES" sz="1200" b="1" dirty="0">
                <a:solidFill>
                  <a:srgbClr val="D3DC84">
                    <a:lumMod val="40000"/>
                    <a:lumOff val="60000"/>
                  </a:srgbClr>
                </a:solidFill>
                <a:latin typeface="Arial"/>
              </a:rPr>
              <a:t>2</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.4. Los solsticios y equinoccios, las estaciones</a:t>
            </a:r>
          </a:p>
          <a:p>
            <a:pPr marR="0" lvl="0" algn="l" defTabSz="914400" rtl="0" eaLnBrk="1" fontAlgn="auto" latinLnBrk="0" hangingPunct="1">
              <a:lnSpc>
                <a:spcPct val="100000"/>
              </a:lnSpc>
              <a:spcBef>
                <a:spcPts val="0"/>
              </a:spcBef>
              <a:spcAft>
                <a:spcPts val="0"/>
              </a:spcAft>
              <a:buClrTx/>
              <a:buSzTx/>
              <a:tabLst/>
              <a:defRPr/>
            </a:pPr>
            <a:r>
              <a:rPr lang="es-ES" sz="1200" b="1" dirty="0">
                <a:solidFill>
                  <a:srgbClr val="D3DC84">
                    <a:lumMod val="40000"/>
                    <a:lumOff val="60000"/>
                  </a:srgbClr>
                </a:solidFill>
                <a:latin typeface="Arial"/>
              </a:rPr>
              <a:t>2</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.5. Orientación por las estrellas</a:t>
            </a:r>
          </a:p>
          <a:p>
            <a:pPr marR="0" lvl="0" algn="l" defTabSz="914400" rtl="0" eaLnBrk="1" fontAlgn="auto" latinLnBrk="0" hangingPunct="1">
              <a:lnSpc>
                <a:spcPct val="100000"/>
              </a:lnSpc>
              <a:spcBef>
                <a:spcPts val="0"/>
              </a:spcBef>
              <a:spcAft>
                <a:spcPts val="0"/>
              </a:spcAft>
              <a:buClrTx/>
              <a:buSzTx/>
              <a:tabLst/>
              <a:defRPr/>
            </a:pPr>
            <a:r>
              <a:rPr lang="es-ES" sz="1200" b="1" dirty="0">
                <a:solidFill>
                  <a:srgbClr val="D3DC84">
                    <a:lumMod val="40000"/>
                    <a:lumOff val="60000"/>
                  </a:srgbClr>
                </a:solidFill>
                <a:latin typeface="Arial"/>
              </a:rPr>
              <a:t>2</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.6. Orientación por el Sol</a:t>
            </a:r>
          </a:p>
          <a:p>
            <a:pPr marR="0" lvl="0" algn="l" defTabSz="914400" rtl="0" eaLnBrk="1" fontAlgn="auto" latinLnBrk="0" hangingPunct="1">
              <a:lnSpc>
                <a:spcPct val="100000"/>
              </a:lnSpc>
              <a:spcBef>
                <a:spcPts val="0"/>
              </a:spcBef>
              <a:spcAft>
                <a:spcPts val="0"/>
              </a:spcAft>
              <a:buClrTx/>
              <a:buSzTx/>
              <a:tabLst/>
              <a:defRPr/>
            </a:pPr>
            <a:r>
              <a:rPr lang="es-ES" sz="1200" b="1" dirty="0">
                <a:solidFill>
                  <a:srgbClr val="D3DC84">
                    <a:lumMod val="40000"/>
                    <a:lumOff val="60000"/>
                  </a:srgbClr>
                </a:solidFill>
                <a:latin typeface="Arial"/>
              </a:rPr>
              <a:t>2</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.7. Orientación por la Luna</a:t>
            </a:r>
          </a:p>
          <a:p>
            <a:pPr marR="0" lvl="0" algn="l" defTabSz="914400" rtl="0" eaLnBrk="1" fontAlgn="auto" latinLnBrk="0" hangingPunct="1">
              <a:lnSpc>
                <a:spcPct val="100000"/>
              </a:lnSpc>
              <a:spcBef>
                <a:spcPts val="0"/>
              </a:spcBef>
              <a:spcAft>
                <a:spcPts val="0"/>
              </a:spcAft>
              <a:buClrTx/>
              <a:buSzTx/>
              <a:tabLst/>
              <a:defRPr/>
            </a:pPr>
            <a:r>
              <a:rPr lang="es-ES" sz="1200" b="1" dirty="0">
                <a:solidFill>
                  <a:srgbClr val="D3DC84">
                    <a:lumMod val="40000"/>
                    <a:lumOff val="60000"/>
                  </a:srgbClr>
                </a:solidFill>
                <a:latin typeface="Arial"/>
              </a:rPr>
              <a:t>2</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.8. Otras formas de orientarse</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spTree>
    <p:extLst>
      <p:ext uri="{BB962C8B-B14F-4D97-AF65-F5344CB8AC3E}">
        <p14:creationId xmlns:p14="http://schemas.microsoft.com/office/powerpoint/2010/main" val="29417743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AEE6A5-1BB5-D6F9-436F-853B538EE88D}"/>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BF804764-AFCD-ED57-39B8-E0807A45EAAD}"/>
              </a:ext>
            </a:extLst>
          </p:cNvPr>
          <p:cNvPicPr>
            <a:picLocks noChangeAspect="1"/>
          </p:cNvPicPr>
          <p:nvPr/>
        </p:nvPicPr>
        <p:blipFill>
          <a:blip r:embed="rId3"/>
          <a:stretch>
            <a:fillRect/>
          </a:stretch>
        </p:blipFill>
        <p:spPr>
          <a:xfrm>
            <a:off x="-4326" y="19238"/>
            <a:ext cx="9144000" cy="5124262"/>
          </a:xfrm>
          <a:prstGeom prst="rect">
            <a:avLst/>
          </a:prstGeom>
        </p:spPr>
      </p:pic>
      <p:sp>
        <p:nvSpPr>
          <p:cNvPr id="8" name="CuadroTexto 7">
            <a:extLst>
              <a:ext uri="{FF2B5EF4-FFF2-40B4-BE49-F238E27FC236}">
                <a16:creationId xmlns:a16="http://schemas.microsoft.com/office/drawing/2014/main" id="{881FB0A4-5FDE-FCD6-C254-32163B6E6803}"/>
              </a:ext>
            </a:extLst>
          </p:cNvPr>
          <p:cNvSpPr txBox="1"/>
          <p:nvPr/>
        </p:nvSpPr>
        <p:spPr>
          <a:xfrm>
            <a:off x="265886" y="1728950"/>
            <a:ext cx="5303268" cy="298543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CURSO TEORICO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 Introducción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2. Deportes de Combate VS. Sistemas de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Combate Profesional y Realista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3. Analizar la situación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4. Pirámide del empleo de la fuerza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5. Esquema de Combate PNF (Protección,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Neutralización, Finalización)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6. Principios Tácticos del Enfrentamiento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7. Legítima Defensa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8. Normas de seguridad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pic>
        <p:nvPicPr>
          <p:cNvPr id="15" name="Imagen 14">
            <a:extLst>
              <a:ext uri="{FF2B5EF4-FFF2-40B4-BE49-F238E27FC236}">
                <a16:creationId xmlns:a16="http://schemas.microsoft.com/office/drawing/2014/main" id="{F1F46725-F4E5-65F7-0496-F69485960283}"/>
              </a:ext>
            </a:extLst>
          </p:cNvPr>
          <p:cNvPicPr>
            <a:picLocks noChangeAspect="1"/>
          </p:cNvPicPr>
          <p:nvPr/>
        </p:nvPicPr>
        <p:blipFill>
          <a:blip r:embed="rId4"/>
          <a:stretch>
            <a:fillRect/>
          </a:stretch>
        </p:blipFill>
        <p:spPr>
          <a:xfrm>
            <a:off x="354744" y="1677690"/>
            <a:ext cx="2109399" cy="170703"/>
          </a:xfrm>
          <a:prstGeom prst="rect">
            <a:avLst/>
          </a:prstGeom>
          <a:effectLst>
            <a:glow rad="88900">
              <a:schemeClr val="accent1">
                <a:alpha val="94000"/>
              </a:schemeClr>
            </a:glow>
          </a:effectLst>
        </p:spPr>
      </p:pic>
      <p:pic>
        <p:nvPicPr>
          <p:cNvPr id="3" name="Imagen 2">
            <a:extLst>
              <a:ext uri="{FF2B5EF4-FFF2-40B4-BE49-F238E27FC236}">
                <a16:creationId xmlns:a16="http://schemas.microsoft.com/office/drawing/2014/main" id="{964F6F33-9346-31E8-4062-C73417FF6D6A}"/>
              </a:ext>
            </a:extLst>
          </p:cNvPr>
          <p:cNvPicPr>
            <a:picLocks noChangeAspect="1"/>
          </p:cNvPicPr>
          <p:nvPr/>
        </p:nvPicPr>
        <p:blipFill>
          <a:blip r:embed="rId5"/>
          <a:stretch>
            <a:fillRect/>
          </a:stretch>
        </p:blipFill>
        <p:spPr>
          <a:xfrm>
            <a:off x="2833876" y="141256"/>
            <a:ext cx="3467601" cy="336888"/>
          </a:xfrm>
          <a:prstGeom prst="rect">
            <a:avLst/>
          </a:prstGeom>
          <a:scene3d>
            <a:camera prst="orthographicFront"/>
            <a:lightRig rig="threePt" dir="t"/>
          </a:scene3d>
          <a:sp3d>
            <a:bevelT w="114300" prst="artDeco"/>
          </a:sp3d>
        </p:spPr>
      </p:pic>
      <p:pic>
        <p:nvPicPr>
          <p:cNvPr id="4" name="Imagen 3">
            <a:extLst>
              <a:ext uri="{FF2B5EF4-FFF2-40B4-BE49-F238E27FC236}">
                <a16:creationId xmlns:a16="http://schemas.microsoft.com/office/drawing/2014/main" id="{A0FED3CC-F2CD-74FD-F7D8-9E4A8DCC0F73}"/>
              </a:ext>
            </a:extLst>
          </p:cNvPr>
          <p:cNvPicPr>
            <a:picLocks noChangeAspect="1"/>
          </p:cNvPicPr>
          <p:nvPr/>
        </p:nvPicPr>
        <p:blipFill>
          <a:blip r:embed="rId6"/>
          <a:stretch>
            <a:fillRect/>
          </a:stretch>
        </p:blipFill>
        <p:spPr>
          <a:xfrm>
            <a:off x="267935" y="216881"/>
            <a:ext cx="835224" cy="243861"/>
          </a:xfrm>
          <a:prstGeom prst="rect">
            <a:avLst/>
          </a:prstGeom>
          <a:effectLst>
            <a:glow rad="127000">
              <a:schemeClr val="accent1"/>
            </a:glow>
            <a:softEdge rad="0"/>
          </a:effectLst>
        </p:spPr>
      </p:pic>
      <p:pic>
        <p:nvPicPr>
          <p:cNvPr id="5" name="Imagen 4">
            <a:extLst>
              <a:ext uri="{FF2B5EF4-FFF2-40B4-BE49-F238E27FC236}">
                <a16:creationId xmlns:a16="http://schemas.microsoft.com/office/drawing/2014/main" id="{5E28191A-0128-9EF0-91F0-1913DC2B949A}"/>
              </a:ext>
            </a:extLst>
          </p:cNvPr>
          <p:cNvPicPr>
            <a:picLocks noChangeAspect="1"/>
          </p:cNvPicPr>
          <p:nvPr/>
        </p:nvPicPr>
        <p:blipFill>
          <a:blip r:embed="rId7"/>
          <a:stretch>
            <a:fillRect/>
          </a:stretch>
        </p:blipFill>
        <p:spPr>
          <a:xfrm>
            <a:off x="2531050" y="629207"/>
            <a:ext cx="4073247" cy="284569"/>
          </a:xfrm>
          <a:prstGeom prst="rect">
            <a:avLst/>
          </a:prstGeom>
          <a:effectLst>
            <a:glow rad="127000">
              <a:schemeClr val="accent1"/>
            </a:glow>
          </a:effectLst>
        </p:spPr>
      </p:pic>
      <p:pic>
        <p:nvPicPr>
          <p:cNvPr id="6" name="Imagen 5">
            <a:extLst>
              <a:ext uri="{FF2B5EF4-FFF2-40B4-BE49-F238E27FC236}">
                <a16:creationId xmlns:a16="http://schemas.microsoft.com/office/drawing/2014/main" id="{139CF7DF-9A42-5FFC-6C63-92646881D9BB}"/>
              </a:ext>
            </a:extLst>
          </p:cNvPr>
          <p:cNvPicPr>
            <a:picLocks noChangeAspect="1"/>
          </p:cNvPicPr>
          <p:nvPr/>
        </p:nvPicPr>
        <p:blipFill>
          <a:blip r:embed="rId8"/>
          <a:stretch>
            <a:fillRect/>
          </a:stretch>
        </p:blipFill>
        <p:spPr>
          <a:xfrm>
            <a:off x="153150" y="1041208"/>
            <a:ext cx="2714381" cy="185320"/>
          </a:xfrm>
          <a:prstGeom prst="rect">
            <a:avLst/>
          </a:prstGeom>
          <a:effectLst>
            <a:glow rad="127000">
              <a:schemeClr val="accent1"/>
            </a:glow>
          </a:effectLst>
        </p:spPr>
      </p:pic>
      <p:pic>
        <p:nvPicPr>
          <p:cNvPr id="7" name="Imagen 6">
            <a:extLst>
              <a:ext uri="{FF2B5EF4-FFF2-40B4-BE49-F238E27FC236}">
                <a16:creationId xmlns:a16="http://schemas.microsoft.com/office/drawing/2014/main" id="{42A9589C-9085-5E87-3A8E-ABF8E64384FC}"/>
              </a:ext>
            </a:extLst>
          </p:cNvPr>
          <p:cNvPicPr>
            <a:picLocks noChangeAspect="1"/>
          </p:cNvPicPr>
          <p:nvPr/>
        </p:nvPicPr>
        <p:blipFill>
          <a:blip r:embed="rId9"/>
          <a:stretch>
            <a:fillRect/>
          </a:stretch>
        </p:blipFill>
        <p:spPr>
          <a:xfrm>
            <a:off x="2919569" y="1050078"/>
            <a:ext cx="2998359" cy="179833"/>
          </a:xfrm>
          <a:prstGeom prst="rect">
            <a:avLst/>
          </a:prstGeom>
          <a:effectLst>
            <a:glow rad="127000">
              <a:schemeClr val="accent1"/>
            </a:glow>
          </a:effectLst>
        </p:spPr>
      </p:pic>
      <p:pic>
        <p:nvPicPr>
          <p:cNvPr id="13" name="Imagen 12">
            <a:extLst>
              <a:ext uri="{FF2B5EF4-FFF2-40B4-BE49-F238E27FC236}">
                <a16:creationId xmlns:a16="http://schemas.microsoft.com/office/drawing/2014/main" id="{72E06465-0475-F88B-4783-B7161C864B44}"/>
              </a:ext>
            </a:extLst>
          </p:cNvPr>
          <p:cNvPicPr>
            <a:picLocks noChangeAspect="1"/>
          </p:cNvPicPr>
          <p:nvPr/>
        </p:nvPicPr>
        <p:blipFill>
          <a:blip r:embed="rId10"/>
          <a:stretch>
            <a:fillRect/>
          </a:stretch>
        </p:blipFill>
        <p:spPr>
          <a:xfrm>
            <a:off x="5984458" y="1050078"/>
            <a:ext cx="3006392" cy="171793"/>
          </a:xfrm>
          <a:prstGeom prst="rect">
            <a:avLst/>
          </a:prstGeom>
          <a:effectLst>
            <a:glow rad="127000">
              <a:schemeClr val="accent1"/>
            </a:glow>
          </a:effectLst>
        </p:spPr>
      </p:pic>
      <p:pic>
        <p:nvPicPr>
          <p:cNvPr id="16" name="Imagen 15">
            <a:extLst>
              <a:ext uri="{FF2B5EF4-FFF2-40B4-BE49-F238E27FC236}">
                <a16:creationId xmlns:a16="http://schemas.microsoft.com/office/drawing/2014/main" id="{395E34C1-BED6-9751-8E42-E8FDF7766881}"/>
              </a:ext>
            </a:extLst>
          </p:cNvPr>
          <p:cNvPicPr>
            <a:picLocks noChangeAspect="1"/>
          </p:cNvPicPr>
          <p:nvPr/>
        </p:nvPicPr>
        <p:blipFill>
          <a:blip r:embed="rId11">
            <a:extLst>
              <a:ext uri="{BEBA8EAE-BF5A-486C-A8C5-ECC9F3942E4B}">
                <a14:imgProps xmlns:a14="http://schemas.microsoft.com/office/drawing/2010/main">
                  <a14:imgLayer r:embed="rId12">
                    <a14:imgEffect>
                      <a14:brightnessContrast bright="40000" contrast="-40000"/>
                    </a14:imgEffect>
                  </a14:imgLayer>
                </a14:imgProps>
              </a:ext>
            </a:extLst>
          </a:blip>
          <a:stretch>
            <a:fillRect/>
          </a:stretch>
        </p:blipFill>
        <p:spPr>
          <a:xfrm>
            <a:off x="2833876" y="1433054"/>
            <a:ext cx="3343143" cy="163837"/>
          </a:xfrm>
          <a:prstGeom prst="rect">
            <a:avLst/>
          </a:prstGeom>
          <a:effectLst>
            <a:glow rad="127000">
              <a:schemeClr val="accent1"/>
            </a:glow>
          </a:effectLst>
        </p:spPr>
      </p:pic>
      <p:sp>
        <p:nvSpPr>
          <p:cNvPr id="22" name="CuadroTexto 21">
            <a:extLst>
              <a:ext uri="{FF2B5EF4-FFF2-40B4-BE49-F238E27FC236}">
                <a16:creationId xmlns:a16="http://schemas.microsoft.com/office/drawing/2014/main" id="{0ED9FF94-1046-6E64-B5DC-B62F4C967E9E}"/>
              </a:ext>
            </a:extLst>
          </p:cNvPr>
          <p:cNvSpPr txBox="1"/>
          <p:nvPr/>
        </p:nvSpPr>
        <p:spPr>
          <a:xfrm>
            <a:off x="4418748" y="1944616"/>
            <a:ext cx="4624038"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CURSO PRESENCIAL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 Introducción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2. Breve repaso de los contenidos teóricos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3. Normas de seguridad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4. El objetivo primordial de la supervivencia</a:t>
            </a:r>
          </a:p>
        </p:txBody>
      </p:sp>
      <p:sp>
        <p:nvSpPr>
          <p:cNvPr id="25" name="CuadroTexto 24">
            <a:extLst>
              <a:ext uri="{FF2B5EF4-FFF2-40B4-BE49-F238E27FC236}">
                <a16:creationId xmlns:a16="http://schemas.microsoft.com/office/drawing/2014/main" id="{79107B8A-2ECC-DE69-BE6D-F58EBDDDF1AC}"/>
              </a:ext>
            </a:extLst>
          </p:cNvPr>
          <p:cNvSpPr txBox="1"/>
          <p:nvPr/>
        </p:nvSpPr>
        <p:spPr>
          <a:xfrm>
            <a:off x="153150" y="4529649"/>
            <a:ext cx="8763973"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FFFF00"/>
                </a:solidFill>
                <a:effectLst/>
                <a:uLnTx/>
                <a:uFillTx/>
                <a:latin typeface="Arial"/>
                <a:ea typeface="+mn-ea"/>
                <a:cs typeface="+mn-cs"/>
              </a:rPr>
              <a:t>* Contenidos comunes de libre designación para Ciudadanos Civiles, Militares y Profesionales de Seguridad solo </a:t>
            </a:r>
            <a:r>
              <a:rPr kumimoji="0" lang="es-ES" sz="1200" b="1" i="0" u="none" strike="noStrike" kern="1200" cap="none" spc="0" normalizeH="0" baseline="0" noProof="0" dirty="0">
                <a:ln>
                  <a:solidFill>
                    <a:srgbClr val="0E190B">
                      <a:lumMod val="10000"/>
                      <a:lumOff val="90000"/>
                    </a:srgbClr>
                  </a:solidFill>
                </a:ln>
                <a:solidFill>
                  <a:srgbClr val="FFFF00"/>
                </a:solidFill>
                <a:effectLst/>
                <a:uLnTx/>
                <a:uFillTx/>
                <a:latin typeface="Arial"/>
                <a:ea typeface="+mn-ea"/>
                <a:cs typeface="+mn-cs"/>
              </a:rPr>
              <a:t>OW</a:t>
            </a:r>
            <a:r>
              <a:rPr kumimoji="0" lang="es-ES" sz="1200" b="1" i="0" u="none" strike="noStrike" kern="1200" cap="none" spc="0" normalizeH="0" baseline="0" noProof="0" dirty="0">
                <a:ln>
                  <a:noFill/>
                </a:ln>
                <a:solidFill>
                  <a:srgbClr val="FFFF00"/>
                </a:solidFill>
                <a:effectLst/>
                <a:uLnTx/>
                <a:uFillTx/>
                <a:latin typeface="Arial"/>
                <a:ea typeface="+mn-ea"/>
                <a:cs typeface="+mn-cs"/>
              </a:rPr>
              <a:t> </a:t>
            </a:r>
            <a:r>
              <a:rPr kumimoji="0" lang="en-US" sz="1200" b="1" i="0" u="none" strike="noStrike" kern="1200" cap="none" spc="0" normalizeH="0" baseline="0" noProof="0" dirty="0">
                <a:ln>
                  <a:noFill/>
                </a:ln>
                <a:solidFill>
                  <a:srgbClr val="FFFF00"/>
                </a:solidFill>
                <a:effectLst/>
                <a:uLnTx/>
                <a:uFillTx/>
                <a:latin typeface="Arial"/>
                <a:ea typeface="+mn-ea"/>
                <a:cs typeface="+mn-cs"/>
              </a:rPr>
              <a:t>SIWA Start Course Director (SSCD)</a:t>
            </a:r>
            <a:endParaRPr kumimoji="0" lang="es-ES" sz="1200" b="1" i="0" u="none" strike="noStrike" kern="1200" cap="none" spc="0" normalizeH="0" baseline="0" noProof="0" dirty="0">
              <a:ln>
                <a:noFill/>
              </a:ln>
              <a:solidFill>
                <a:srgbClr val="FFFF00"/>
              </a:solidFill>
              <a:effectLst/>
              <a:uLnTx/>
              <a:uFillTx/>
              <a:latin typeface="Arial"/>
              <a:ea typeface="+mn-ea"/>
              <a:cs typeface="+mn-cs"/>
            </a:endParaRPr>
          </a:p>
        </p:txBody>
      </p:sp>
      <p:sp>
        <p:nvSpPr>
          <p:cNvPr id="9" name="4 CuadroTexto">
            <a:extLst>
              <a:ext uri="{FF2B5EF4-FFF2-40B4-BE49-F238E27FC236}">
                <a16:creationId xmlns:a16="http://schemas.microsoft.com/office/drawing/2014/main" id="{BE434341-BBE9-E1B4-B8E4-19B80FD69E9E}"/>
              </a:ext>
            </a:extLst>
          </p:cNvPr>
          <p:cNvSpPr txBox="1"/>
          <p:nvPr/>
        </p:nvSpPr>
        <p:spPr>
          <a:xfrm>
            <a:off x="-112702" y="116132"/>
            <a:ext cx="2716254" cy="1446550"/>
          </a:xfrm>
          <a:prstGeom prst="rect">
            <a:avLst/>
          </a:prstGeom>
          <a:noFill/>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sz="2600" b="1" kern="1200" dirty="0">
                <a:solidFill>
                  <a:schemeClr val="accent1"/>
                </a:solidFill>
                <a:effectLst/>
                <a:latin typeface="Berlin Sans FB Demi" panose="020E0802020502020306" pitchFamily="34" charset="0"/>
                <a:ea typeface="Microsoft Sans Serif" panose="020B0604020202020204" pitchFamily="34" charset="0"/>
                <a:cs typeface="Times New Roman" panose="02020603050405020304" pitchFamily="18" charset="0"/>
              </a:rPr>
              <a:t> I </a:t>
            </a:r>
            <a:endParaRPr lang="es-ES" sz="1100" dirty="0">
              <a:solidFill>
                <a:schemeClr val="accent1"/>
              </a:solidFill>
              <a:effectLst/>
              <a:latin typeface="Microsoft Sans Serif" panose="020B0604020202020204" pitchFamily="34" charset="0"/>
              <a:ea typeface="Microsoft Sans Serif" panose="020B0604020202020204" pitchFamily="34" charset="0"/>
            </a:endParaRPr>
          </a:p>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3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p:txBody>
      </p:sp>
    </p:spTree>
    <p:extLst>
      <p:ext uri="{BB962C8B-B14F-4D97-AF65-F5344CB8AC3E}">
        <p14:creationId xmlns:p14="http://schemas.microsoft.com/office/powerpoint/2010/main" val="12179293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CDD49C-B873-AFB5-AB49-8E0D1E7DC461}"/>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B39B7B12-540A-1E81-4B94-9C2D0572D679}"/>
              </a:ext>
            </a:extLst>
          </p:cNvPr>
          <p:cNvPicPr>
            <a:picLocks noChangeAspect="1"/>
          </p:cNvPicPr>
          <p:nvPr/>
        </p:nvPicPr>
        <p:blipFill>
          <a:blip r:embed="rId3"/>
          <a:stretch>
            <a:fillRect/>
          </a:stretch>
        </p:blipFill>
        <p:spPr>
          <a:xfrm>
            <a:off x="-4326" y="19238"/>
            <a:ext cx="9144000" cy="5124262"/>
          </a:xfrm>
          <a:prstGeom prst="rect">
            <a:avLst/>
          </a:prstGeom>
        </p:spPr>
      </p:pic>
      <p:sp>
        <p:nvSpPr>
          <p:cNvPr id="8" name="CuadroTexto 7">
            <a:extLst>
              <a:ext uri="{FF2B5EF4-FFF2-40B4-BE49-F238E27FC236}">
                <a16:creationId xmlns:a16="http://schemas.microsoft.com/office/drawing/2014/main" id="{005E9855-E66A-992A-0162-0E7F2F6B8DDB}"/>
              </a:ext>
            </a:extLst>
          </p:cNvPr>
          <p:cNvSpPr txBox="1"/>
          <p:nvPr/>
        </p:nvSpPr>
        <p:spPr>
          <a:xfrm>
            <a:off x="614660" y="1962897"/>
            <a:ext cx="5303268" cy="33547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CURSO </a:t>
            </a:r>
            <a:r>
              <a:rPr lang="es-ES" sz="1200" b="1" dirty="0">
                <a:solidFill>
                  <a:srgbClr val="D3DC84">
                    <a:lumMod val="40000"/>
                    <a:lumOff val="60000"/>
                  </a:srgbClr>
                </a:solidFill>
                <a:latin typeface="Arial"/>
              </a:rPr>
              <a:t>PRESENCIAL</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5. Zonas y distancias de combate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5.1. Zona roja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5.2. Zona verde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5.3. Zona de contacto.	</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6. </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Técnicas básicas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6.1. Guardia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6.2. Desplazamientos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6.3. Golpes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6.4. Bloqueos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pic>
        <p:nvPicPr>
          <p:cNvPr id="15" name="Imagen 14">
            <a:extLst>
              <a:ext uri="{FF2B5EF4-FFF2-40B4-BE49-F238E27FC236}">
                <a16:creationId xmlns:a16="http://schemas.microsoft.com/office/drawing/2014/main" id="{B4D2E2D1-D041-5BD5-5CA0-78FF1D8D1F2F}"/>
              </a:ext>
            </a:extLst>
          </p:cNvPr>
          <p:cNvPicPr>
            <a:picLocks noChangeAspect="1"/>
          </p:cNvPicPr>
          <p:nvPr/>
        </p:nvPicPr>
        <p:blipFill>
          <a:blip r:embed="rId4"/>
          <a:stretch>
            <a:fillRect/>
          </a:stretch>
        </p:blipFill>
        <p:spPr>
          <a:xfrm>
            <a:off x="758132" y="1905054"/>
            <a:ext cx="2109399" cy="170703"/>
          </a:xfrm>
          <a:prstGeom prst="rect">
            <a:avLst/>
          </a:prstGeom>
          <a:effectLst>
            <a:glow rad="88900">
              <a:schemeClr val="accent1">
                <a:alpha val="94000"/>
              </a:schemeClr>
            </a:glow>
          </a:effectLst>
        </p:spPr>
      </p:pic>
      <p:pic>
        <p:nvPicPr>
          <p:cNvPr id="3" name="Imagen 2">
            <a:extLst>
              <a:ext uri="{FF2B5EF4-FFF2-40B4-BE49-F238E27FC236}">
                <a16:creationId xmlns:a16="http://schemas.microsoft.com/office/drawing/2014/main" id="{D7385A35-7E73-AE89-9853-0E77FD0162D2}"/>
              </a:ext>
            </a:extLst>
          </p:cNvPr>
          <p:cNvPicPr>
            <a:picLocks noChangeAspect="1"/>
          </p:cNvPicPr>
          <p:nvPr/>
        </p:nvPicPr>
        <p:blipFill>
          <a:blip r:embed="rId5"/>
          <a:stretch>
            <a:fillRect/>
          </a:stretch>
        </p:blipFill>
        <p:spPr>
          <a:xfrm>
            <a:off x="2833876" y="141256"/>
            <a:ext cx="3467601" cy="336888"/>
          </a:xfrm>
          <a:prstGeom prst="rect">
            <a:avLst/>
          </a:prstGeom>
          <a:scene3d>
            <a:camera prst="orthographicFront"/>
            <a:lightRig rig="threePt" dir="t"/>
          </a:scene3d>
          <a:sp3d>
            <a:bevelT w="114300" prst="artDeco"/>
          </a:sp3d>
        </p:spPr>
      </p:pic>
      <p:pic>
        <p:nvPicPr>
          <p:cNvPr id="4" name="Imagen 3">
            <a:extLst>
              <a:ext uri="{FF2B5EF4-FFF2-40B4-BE49-F238E27FC236}">
                <a16:creationId xmlns:a16="http://schemas.microsoft.com/office/drawing/2014/main" id="{890E76C6-FC1A-83BB-FAB8-81971B214464}"/>
              </a:ext>
            </a:extLst>
          </p:cNvPr>
          <p:cNvPicPr>
            <a:picLocks noChangeAspect="1"/>
          </p:cNvPicPr>
          <p:nvPr/>
        </p:nvPicPr>
        <p:blipFill>
          <a:blip r:embed="rId6"/>
          <a:stretch>
            <a:fillRect/>
          </a:stretch>
        </p:blipFill>
        <p:spPr>
          <a:xfrm>
            <a:off x="267935" y="216881"/>
            <a:ext cx="835224" cy="243861"/>
          </a:xfrm>
          <a:prstGeom prst="rect">
            <a:avLst/>
          </a:prstGeom>
          <a:effectLst>
            <a:glow rad="127000">
              <a:schemeClr val="accent1"/>
            </a:glow>
            <a:softEdge rad="0"/>
          </a:effectLst>
        </p:spPr>
      </p:pic>
      <p:pic>
        <p:nvPicPr>
          <p:cNvPr id="5" name="Imagen 4">
            <a:extLst>
              <a:ext uri="{FF2B5EF4-FFF2-40B4-BE49-F238E27FC236}">
                <a16:creationId xmlns:a16="http://schemas.microsoft.com/office/drawing/2014/main" id="{226EE8DE-D391-7B99-8C71-0EEAC4802877}"/>
              </a:ext>
            </a:extLst>
          </p:cNvPr>
          <p:cNvPicPr>
            <a:picLocks noChangeAspect="1"/>
          </p:cNvPicPr>
          <p:nvPr/>
        </p:nvPicPr>
        <p:blipFill>
          <a:blip r:embed="rId7"/>
          <a:stretch>
            <a:fillRect/>
          </a:stretch>
        </p:blipFill>
        <p:spPr>
          <a:xfrm>
            <a:off x="2531050" y="629207"/>
            <a:ext cx="4073247" cy="284569"/>
          </a:xfrm>
          <a:prstGeom prst="rect">
            <a:avLst/>
          </a:prstGeom>
          <a:effectLst>
            <a:glow rad="127000">
              <a:schemeClr val="accent1"/>
            </a:glow>
          </a:effectLst>
        </p:spPr>
      </p:pic>
      <p:pic>
        <p:nvPicPr>
          <p:cNvPr id="6" name="Imagen 5">
            <a:extLst>
              <a:ext uri="{FF2B5EF4-FFF2-40B4-BE49-F238E27FC236}">
                <a16:creationId xmlns:a16="http://schemas.microsoft.com/office/drawing/2014/main" id="{66440C0A-D30E-21EC-C9D9-98D82955391D}"/>
              </a:ext>
            </a:extLst>
          </p:cNvPr>
          <p:cNvPicPr>
            <a:picLocks noChangeAspect="1"/>
          </p:cNvPicPr>
          <p:nvPr/>
        </p:nvPicPr>
        <p:blipFill>
          <a:blip r:embed="rId8"/>
          <a:stretch>
            <a:fillRect/>
          </a:stretch>
        </p:blipFill>
        <p:spPr>
          <a:xfrm>
            <a:off x="153150" y="1041208"/>
            <a:ext cx="2714381" cy="185320"/>
          </a:xfrm>
          <a:prstGeom prst="rect">
            <a:avLst/>
          </a:prstGeom>
          <a:effectLst>
            <a:glow rad="127000">
              <a:schemeClr val="accent1"/>
            </a:glow>
          </a:effectLst>
        </p:spPr>
      </p:pic>
      <p:pic>
        <p:nvPicPr>
          <p:cNvPr id="7" name="Imagen 6">
            <a:extLst>
              <a:ext uri="{FF2B5EF4-FFF2-40B4-BE49-F238E27FC236}">
                <a16:creationId xmlns:a16="http://schemas.microsoft.com/office/drawing/2014/main" id="{4B1E623E-8DE4-14ED-16C6-5DDE0A8427A9}"/>
              </a:ext>
            </a:extLst>
          </p:cNvPr>
          <p:cNvPicPr>
            <a:picLocks noChangeAspect="1"/>
          </p:cNvPicPr>
          <p:nvPr/>
        </p:nvPicPr>
        <p:blipFill>
          <a:blip r:embed="rId9"/>
          <a:stretch>
            <a:fillRect/>
          </a:stretch>
        </p:blipFill>
        <p:spPr>
          <a:xfrm>
            <a:off x="2919569" y="1050078"/>
            <a:ext cx="2998359" cy="179833"/>
          </a:xfrm>
          <a:prstGeom prst="rect">
            <a:avLst/>
          </a:prstGeom>
          <a:effectLst>
            <a:glow rad="127000">
              <a:schemeClr val="accent1"/>
            </a:glow>
          </a:effectLst>
        </p:spPr>
      </p:pic>
      <p:pic>
        <p:nvPicPr>
          <p:cNvPr id="13" name="Imagen 12">
            <a:extLst>
              <a:ext uri="{FF2B5EF4-FFF2-40B4-BE49-F238E27FC236}">
                <a16:creationId xmlns:a16="http://schemas.microsoft.com/office/drawing/2014/main" id="{20D52B1A-93F4-7BF3-A0B4-B00F8BF02EB8}"/>
              </a:ext>
            </a:extLst>
          </p:cNvPr>
          <p:cNvPicPr>
            <a:picLocks noChangeAspect="1"/>
          </p:cNvPicPr>
          <p:nvPr/>
        </p:nvPicPr>
        <p:blipFill>
          <a:blip r:embed="rId10"/>
          <a:stretch>
            <a:fillRect/>
          </a:stretch>
        </p:blipFill>
        <p:spPr>
          <a:xfrm>
            <a:off x="5984458" y="1050078"/>
            <a:ext cx="3006392" cy="171793"/>
          </a:xfrm>
          <a:prstGeom prst="rect">
            <a:avLst/>
          </a:prstGeom>
          <a:effectLst>
            <a:glow rad="127000">
              <a:schemeClr val="accent1"/>
            </a:glow>
          </a:effectLst>
        </p:spPr>
      </p:pic>
      <p:pic>
        <p:nvPicPr>
          <p:cNvPr id="16" name="Imagen 15">
            <a:extLst>
              <a:ext uri="{FF2B5EF4-FFF2-40B4-BE49-F238E27FC236}">
                <a16:creationId xmlns:a16="http://schemas.microsoft.com/office/drawing/2014/main" id="{7B0A9B67-A803-BA29-98E2-3AF235363C9F}"/>
              </a:ext>
            </a:extLst>
          </p:cNvPr>
          <p:cNvPicPr>
            <a:picLocks noChangeAspect="1"/>
          </p:cNvPicPr>
          <p:nvPr/>
        </p:nvPicPr>
        <p:blipFill>
          <a:blip r:embed="rId11">
            <a:extLst>
              <a:ext uri="{BEBA8EAE-BF5A-486C-A8C5-ECC9F3942E4B}">
                <a14:imgProps xmlns:a14="http://schemas.microsoft.com/office/drawing/2010/main">
                  <a14:imgLayer r:embed="rId12">
                    <a14:imgEffect>
                      <a14:brightnessContrast bright="40000" contrast="-40000"/>
                    </a14:imgEffect>
                  </a14:imgLayer>
                </a14:imgProps>
              </a:ext>
            </a:extLst>
          </a:blip>
          <a:stretch>
            <a:fillRect/>
          </a:stretch>
        </p:blipFill>
        <p:spPr>
          <a:xfrm>
            <a:off x="2833876" y="1433054"/>
            <a:ext cx="3343143" cy="163837"/>
          </a:xfrm>
          <a:prstGeom prst="rect">
            <a:avLst/>
          </a:prstGeom>
          <a:effectLst>
            <a:glow rad="127000">
              <a:schemeClr val="accent1"/>
            </a:glow>
          </a:effectLst>
        </p:spPr>
      </p:pic>
      <p:sp>
        <p:nvSpPr>
          <p:cNvPr id="22" name="CuadroTexto 21">
            <a:extLst>
              <a:ext uri="{FF2B5EF4-FFF2-40B4-BE49-F238E27FC236}">
                <a16:creationId xmlns:a16="http://schemas.microsoft.com/office/drawing/2014/main" id="{12E4494B-1F20-F64D-9387-951EFE20BD6F}"/>
              </a:ext>
            </a:extLst>
          </p:cNvPr>
          <p:cNvSpPr txBox="1"/>
          <p:nvPr/>
        </p:nvSpPr>
        <p:spPr>
          <a:xfrm>
            <a:off x="4366812" y="2322093"/>
            <a:ext cx="4624038" cy="193899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6.7. Caídas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6.8. Derribos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6.9. Luxaciones </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7</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Procedimientos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7.1. Defensas contra agarres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7.2. Elementos de fortuna</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8. Acciones encubiertas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8.1. El secreto y la sorpresa como elementos tácticos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8.2. El engaño durante el enfrentamiento </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 </a:t>
            </a: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sp>
        <p:nvSpPr>
          <p:cNvPr id="25" name="CuadroTexto 24">
            <a:extLst>
              <a:ext uri="{FF2B5EF4-FFF2-40B4-BE49-F238E27FC236}">
                <a16:creationId xmlns:a16="http://schemas.microsoft.com/office/drawing/2014/main" id="{76D713E0-263A-C320-C1BB-E0757B841EC4}"/>
              </a:ext>
            </a:extLst>
          </p:cNvPr>
          <p:cNvSpPr txBox="1"/>
          <p:nvPr/>
        </p:nvSpPr>
        <p:spPr>
          <a:xfrm>
            <a:off x="153150" y="4529649"/>
            <a:ext cx="8763973"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FFFF00"/>
                </a:solidFill>
                <a:effectLst/>
                <a:uLnTx/>
                <a:uFillTx/>
                <a:latin typeface="Arial"/>
                <a:ea typeface="+mn-ea"/>
                <a:cs typeface="+mn-cs"/>
              </a:rPr>
              <a:t>* Contenidos comunes de libre designación para Ciudadanos Civiles, Militares y Profesionales de Seguridad solo </a:t>
            </a:r>
            <a:r>
              <a:rPr kumimoji="0" lang="es-ES" sz="1200" b="1" i="0" u="none" strike="noStrike" kern="1200" cap="none" spc="0" normalizeH="0" baseline="0" noProof="0" dirty="0">
                <a:ln>
                  <a:solidFill>
                    <a:srgbClr val="0E190B">
                      <a:lumMod val="10000"/>
                      <a:lumOff val="90000"/>
                    </a:srgbClr>
                  </a:solidFill>
                </a:ln>
                <a:solidFill>
                  <a:srgbClr val="FFFF00"/>
                </a:solidFill>
                <a:effectLst/>
                <a:uLnTx/>
                <a:uFillTx/>
                <a:latin typeface="Arial"/>
                <a:ea typeface="+mn-ea"/>
                <a:cs typeface="+mn-cs"/>
              </a:rPr>
              <a:t>OW</a:t>
            </a:r>
            <a:r>
              <a:rPr kumimoji="0" lang="es-ES" sz="1200" b="1" i="0" u="none" strike="noStrike" kern="1200" cap="none" spc="0" normalizeH="0" baseline="0" noProof="0" dirty="0">
                <a:ln>
                  <a:noFill/>
                </a:ln>
                <a:solidFill>
                  <a:srgbClr val="FFFF00"/>
                </a:solidFill>
                <a:effectLst/>
                <a:uLnTx/>
                <a:uFillTx/>
                <a:latin typeface="Arial"/>
                <a:ea typeface="+mn-ea"/>
                <a:cs typeface="+mn-cs"/>
              </a:rPr>
              <a:t> </a:t>
            </a:r>
            <a:r>
              <a:rPr kumimoji="0" lang="en-US" sz="1200" b="1" i="0" u="none" strike="noStrike" kern="1200" cap="none" spc="0" normalizeH="0" baseline="0" noProof="0" dirty="0">
                <a:ln>
                  <a:noFill/>
                </a:ln>
                <a:solidFill>
                  <a:srgbClr val="FFFF00"/>
                </a:solidFill>
                <a:effectLst/>
                <a:uLnTx/>
                <a:uFillTx/>
                <a:latin typeface="Arial"/>
                <a:ea typeface="+mn-ea"/>
                <a:cs typeface="+mn-cs"/>
              </a:rPr>
              <a:t>SIWA Start Course Director (SSCD)</a:t>
            </a:r>
            <a:endParaRPr kumimoji="0" lang="es-ES" sz="1200" b="1" i="0" u="none" strike="noStrike" kern="1200" cap="none" spc="0" normalizeH="0" baseline="0" noProof="0" dirty="0">
              <a:ln>
                <a:noFill/>
              </a:ln>
              <a:solidFill>
                <a:srgbClr val="FFFF00"/>
              </a:solidFill>
              <a:effectLst/>
              <a:uLnTx/>
              <a:uFillTx/>
              <a:latin typeface="Arial"/>
              <a:ea typeface="+mn-ea"/>
              <a:cs typeface="+mn-cs"/>
            </a:endParaRPr>
          </a:p>
        </p:txBody>
      </p:sp>
      <p:sp>
        <p:nvSpPr>
          <p:cNvPr id="9" name="4 CuadroTexto">
            <a:extLst>
              <a:ext uri="{FF2B5EF4-FFF2-40B4-BE49-F238E27FC236}">
                <a16:creationId xmlns:a16="http://schemas.microsoft.com/office/drawing/2014/main" id="{79873E63-1BDF-2835-5C2D-36E80EE5D29E}"/>
              </a:ext>
            </a:extLst>
          </p:cNvPr>
          <p:cNvSpPr txBox="1"/>
          <p:nvPr/>
        </p:nvSpPr>
        <p:spPr>
          <a:xfrm>
            <a:off x="-93557" y="90320"/>
            <a:ext cx="2716254" cy="1446550"/>
          </a:xfrm>
          <a:prstGeom prst="rect">
            <a:avLst/>
          </a:prstGeom>
          <a:noFill/>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600" b="1" kern="1200" dirty="0">
                <a:solidFill>
                  <a:schemeClr val="accent1"/>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sz="2600" b="1" dirty="0">
                <a:solidFill>
                  <a:schemeClr val="accent1"/>
                </a:solidFill>
                <a:latin typeface="Berlin Sans FB Demi" panose="020E0802020502020306" pitchFamily="34" charset="0"/>
                <a:ea typeface="Microsoft Sans Serif" panose="020B0604020202020204" pitchFamily="34" charset="0"/>
                <a:cs typeface="Times New Roman" panose="02020603050405020304" pitchFamily="18" charset="0"/>
              </a:rPr>
              <a:t>II</a:t>
            </a:r>
            <a:r>
              <a:rPr lang="en-US" sz="2600" b="1" kern="1200" dirty="0">
                <a:solidFill>
                  <a:schemeClr val="accent1"/>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chemeClr val="accent1"/>
              </a:solidFill>
              <a:effectLst/>
              <a:latin typeface="Microsoft Sans Serif" panose="020B0604020202020204" pitchFamily="34" charset="0"/>
              <a:ea typeface="Microsoft Sans Serif" panose="020B0604020202020204" pitchFamily="34" charset="0"/>
            </a:endParaRPr>
          </a:p>
          <a:p>
            <a:pPr algn="ctr">
              <a:buNone/>
            </a:pPr>
            <a:r>
              <a:rPr lang="en-US" sz="2600" b="1" kern="1200" dirty="0">
                <a:solidFill>
                  <a:schemeClr val="accent1"/>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chemeClr val="accent1"/>
              </a:solidFill>
              <a:effectLst/>
              <a:latin typeface="Microsoft Sans Serif" panose="020B0604020202020204" pitchFamily="34" charset="0"/>
              <a:ea typeface="Microsoft Sans Serif" panose="020B0604020202020204" pitchFamily="34" charset="0"/>
            </a:endParaRPr>
          </a:p>
          <a:p>
            <a:pPr algn="ctr">
              <a:buNone/>
            </a:pPr>
            <a:r>
              <a:rPr lang="en-US" sz="3600" b="1" kern="1200" dirty="0">
                <a:solidFill>
                  <a:schemeClr val="accent1"/>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chemeClr val="accent1"/>
              </a:solidFill>
              <a:effectLst/>
              <a:latin typeface="Microsoft Sans Serif" panose="020B0604020202020204" pitchFamily="34" charset="0"/>
              <a:ea typeface="Microsoft Sans Serif" panose="020B0604020202020204" pitchFamily="34" charset="0"/>
            </a:endParaRPr>
          </a:p>
        </p:txBody>
      </p:sp>
    </p:spTree>
    <p:extLst>
      <p:ext uri="{BB962C8B-B14F-4D97-AF65-F5344CB8AC3E}">
        <p14:creationId xmlns:p14="http://schemas.microsoft.com/office/powerpoint/2010/main" val="6312199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ABD3E2-C4C5-2297-1272-35D2AA1F3484}"/>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DCF6C5E2-FA06-2B6B-DCD6-1741E8C6DDD6}"/>
              </a:ext>
            </a:extLst>
          </p:cNvPr>
          <p:cNvPicPr>
            <a:picLocks noChangeAspect="1"/>
          </p:cNvPicPr>
          <p:nvPr/>
        </p:nvPicPr>
        <p:blipFill>
          <a:blip r:embed="rId3"/>
          <a:stretch>
            <a:fillRect/>
          </a:stretch>
        </p:blipFill>
        <p:spPr>
          <a:xfrm>
            <a:off x="0" y="19238"/>
            <a:ext cx="9144000" cy="5124262"/>
          </a:xfrm>
          <a:prstGeom prst="rect">
            <a:avLst/>
          </a:prstGeom>
        </p:spPr>
      </p:pic>
      <p:sp>
        <p:nvSpPr>
          <p:cNvPr id="8" name="CuadroTexto 7">
            <a:extLst>
              <a:ext uri="{FF2B5EF4-FFF2-40B4-BE49-F238E27FC236}">
                <a16:creationId xmlns:a16="http://schemas.microsoft.com/office/drawing/2014/main" id="{72CD3BDE-C6C5-E24A-3719-2CE5504DC225}"/>
              </a:ext>
            </a:extLst>
          </p:cNvPr>
          <p:cNvSpPr txBox="1"/>
          <p:nvPr/>
        </p:nvSpPr>
        <p:spPr>
          <a:xfrm>
            <a:off x="249322" y="2495001"/>
            <a:ext cx="5647983" cy="206210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 Supervivencia en medio acuático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2. Medio acuático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3. Evaluación medioambiental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4. Reconocimiento de nuestras capacidades</a:t>
            </a:r>
          </a:p>
          <a:p>
            <a:pPr lvl="0">
              <a:defRPr/>
            </a:pPr>
            <a:r>
              <a:rPr lang="es-ES" sz="1200" b="1" dirty="0">
                <a:solidFill>
                  <a:srgbClr val="D3DC84">
                    <a:lumMod val="40000"/>
                    <a:lumOff val="60000"/>
                  </a:srgbClr>
                </a:solidFill>
              </a:rPr>
              <a:t>5. Evaluación medioambiental específica</a:t>
            </a:r>
          </a:p>
          <a:p>
            <a:pPr lvl="0">
              <a:defRPr/>
            </a:pPr>
            <a:r>
              <a:rPr lang="es-ES" sz="1200" b="1" dirty="0">
                <a:solidFill>
                  <a:srgbClr val="D3DC84">
                    <a:lumMod val="40000"/>
                    <a:lumOff val="60000"/>
                  </a:srgbClr>
                </a:solidFill>
              </a:rPr>
              <a:t>6. Aplicación de nuestras capacidades</a:t>
            </a:r>
          </a:p>
          <a:p>
            <a:pPr>
              <a:defRPr/>
            </a:pPr>
            <a:r>
              <a:rPr lang="es-ES" sz="1200" b="1" dirty="0">
                <a:solidFill>
                  <a:srgbClr val="D3DC84">
                    <a:lumMod val="40000"/>
                    <a:lumOff val="60000"/>
                  </a:srgbClr>
                </a:solidFill>
              </a:rPr>
              <a:t>6.1.Técnica básica de natación de supervivencia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pic>
        <p:nvPicPr>
          <p:cNvPr id="15" name="Imagen 14">
            <a:extLst>
              <a:ext uri="{FF2B5EF4-FFF2-40B4-BE49-F238E27FC236}">
                <a16:creationId xmlns:a16="http://schemas.microsoft.com/office/drawing/2014/main" id="{2564E378-F141-4454-9C38-BBF142E069C3}"/>
              </a:ext>
            </a:extLst>
          </p:cNvPr>
          <p:cNvPicPr>
            <a:picLocks noChangeAspect="1"/>
          </p:cNvPicPr>
          <p:nvPr/>
        </p:nvPicPr>
        <p:blipFill>
          <a:blip r:embed="rId4"/>
          <a:stretch>
            <a:fillRect/>
          </a:stretch>
        </p:blipFill>
        <p:spPr>
          <a:xfrm>
            <a:off x="339247" y="2293110"/>
            <a:ext cx="2109399" cy="170703"/>
          </a:xfrm>
          <a:prstGeom prst="rect">
            <a:avLst/>
          </a:prstGeom>
          <a:effectLst>
            <a:glow rad="88900">
              <a:schemeClr val="accent1">
                <a:alpha val="94000"/>
              </a:schemeClr>
            </a:glow>
          </a:effectLst>
        </p:spPr>
      </p:pic>
      <p:pic>
        <p:nvPicPr>
          <p:cNvPr id="3" name="Imagen 2">
            <a:extLst>
              <a:ext uri="{FF2B5EF4-FFF2-40B4-BE49-F238E27FC236}">
                <a16:creationId xmlns:a16="http://schemas.microsoft.com/office/drawing/2014/main" id="{4E78435A-F2AD-FCF5-E387-83413212CDE6}"/>
              </a:ext>
            </a:extLst>
          </p:cNvPr>
          <p:cNvPicPr>
            <a:picLocks noChangeAspect="1"/>
          </p:cNvPicPr>
          <p:nvPr/>
        </p:nvPicPr>
        <p:blipFill>
          <a:blip r:embed="rId5"/>
          <a:stretch>
            <a:fillRect/>
          </a:stretch>
        </p:blipFill>
        <p:spPr>
          <a:xfrm>
            <a:off x="2897673" y="166188"/>
            <a:ext cx="3467600" cy="336887"/>
          </a:xfrm>
          <a:prstGeom prst="rect">
            <a:avLst/>
          </a:prstGeom>
          <a:scene3d>
            <a:camera prst="orthographicFront"/>
            <a:lightRig rig="threePt" dir="t"/>
          </a:scene3d>
          <a:sp3d>
            <a:bevelT w="114300" prst="artDeco"/>
          </a:sp3d>
        </p:spPr>
      </p:pic>
      <p:pic>
        <p:nvPicPr>
          <p:cNvPr id="4" name="Imagen 3">
            <a:extLst>
              <a:ext uri="{FF2B5EF4-FFF2-40B4-BE49-F238E27FC236}">
                <a16:creationId xmlns:a16="http://schemas.microsoft.com/office/drawing/2014/main" id="{59020BE9-62A5-199A-5E1B-87B3A9439391}"/>
              </a:ext>
            </a:extLst>
          </p:cNvPr>
          <p:cNvPicPr>
            <a:picLocks noChangeAspect="1"/>
          </p:cNvPicPr>
          <p:nvPr/>
        </p:nvPicPr>
        <p:blipFill>
          <a:blip r:embed="rId6"/>
          <a:stretch>
            <a:fillRect/>
          </a:stretch>
        </p:blipFill>
        <p:spPr>
          <a:xfrm>
            <a:off x="168566" y="259214"/>
            <a:ext cx="853514" cy="243861"/>
          </a:xfrm>
          <a:prstGeom prst="rect">
            <a:avLst/>
          </a:prstGeom>
          <a:effectLst>
            <a:glow rad="127000">
              <a:schemeClr val="accent1"/>
            </a:glow>
          </a:effectLst>
        </p:spPr>
      </p:pic>
      <p:pic>
        <p:nvPicPr>
          <p:cNvPr id="5" name="Imagen 4">
            <a:extLst>
              <a:ext uri="{FF2B5EF4-FFF2-40B4-BE49-F238E27FC236}">
                <a16:creationId xmlns:a16="http://schemas.microsoft.com/office/drawing/2014/main" id="{31ECBC30-C473-5E87-92BA-72BD121F6474}"/>
              </a:ext>
            </a:extLst>
          </p:cNvPr>
          <p:cNvPicPr>
            <a:picLocks noChangeAspect="1"/>
          </p:cNvPicPr>
          <p:nvPr/>
        </p:nvPicPr>
        <p:blipFill>
          <a:blip r:embed="rId7"/>
          <a:stretch>
            <a:fillRect/>
          </a:stretch>
        </p:blipFill>
        <p:spPr>
          <a:xfrm>
            <a:off x="2888143" y="688044"/>
            <a:ext cx="3467600" cy="297549"/>
          </a:xfrm>
          <a:prstGeom prst="rect">
            <a:avLst/>
          </a:prstGeom>
          <a:effectLst>
            <a:glow rad="127000">
              <a:schemeClr val="accent1"/>
            </a:glow>
          </a:effectLst>
        </p:spPr>
      </p:pic>
      <p:pic>
        <p:nvPicPr>
          <p:cNvPr id="6" name="Imagen 5">
            <a:extLst>
              <a:ext uri="{FF2B5EF4-FFF2-40B4-BE49-F238E27FC236}">
                <a16:creationId xmlns:a16="http://schemas.microsoft.com/office/drawing/2014/main" id="{4F233EEE-B939-E5F2-A9A6-D78EA8B24A7F}"/>
              </a:ext>
            </a:extLst>
          </p:cNvPr>
          <p:cNvPicPr>
            <a:picLocks noChangeAspect="1"/>
          </p:cNvPicPr>
          <p:nvPr/>
        </p:nvPicPr>
        <p:blipFill>
          <a:blip r:embed="rId8"/>
          <a:stretch>
            <a:fillRect/>
          </a:stretch>
        </p:blipFill>
        <p:spPr>
          <a:xfrm>
            <a:off x="396972" y="1125060"/>
            <a:ext cx="5647984" cy="293401"/>
          </a:xfrm>
          <a:prstGeom prst="rect">
            <a:avLst/>
          </a:prstGeom>
          <a:effectLst>
            <a:glow rad="127000">
              <a:schemeClr val="accent1"/>
            </a:glow>
          </a:effectLst>
        </p:spPr>
      </p:pic>
      <p:pic>
        <p:nvPicPr>
          <p:cNvPr id="7" name="Imagen 6">
            <a:extLst>
              <a:ext uri="{FF2B5EF4-FFF2-40B4-BE49-F238E27FC236}">
                <a16:creationId xmlns:a16="http://schemas.microsoft.com/office/drawing/2014/main" id="{4727A763-FBEE-E412-3AC4-EEF371B86DC7}"/>
              </a:ext>
            </a:extLst>
          </p:cNvPr>
          <p:cNvPicPr>
            <a:picLocks noChangeAspect="1"/>
          </p:cNvPicPr>
          <p:nvPr/>
        </p:nvPicPr>
        <p:blipFill>
          <a:blip r:embed="rId9"/>
          <a:stretch>
            <a:fillRect/>
          </a:stretch>
        </p:blipFill>
        <p:spPr>
          <a:xfrm>
            <a:off x="6102203" y="1121984"/>
            <a:ext cx="2588314" cy="249546"/>
          </a:xfrm>
          <a:prstGeom prst="rect">
            <a:avLst/>
          </a:prstGeom>
          <a:effectLst>
            <a:glow rad="127000">
              <a:schemeClr val="accent1"/>
            </a:glow>
          </a:effectLst>
        </p:spPr>
      </p:pic>
      <p:pic>
        <p:nvPicPr>
          <p:cNvPr id="13" name="Imagen 12">
            <a:extLst>
              <a:ext uri="{FF2B5EF4-FFF2-40B4-BE49-F238E27FC236}">
                <a16:creationId xmlns:a16="http://schemas.microsoft.com/office/drawing/2014/main" id="{AFD52E31-8DF1-480F-ABD0-1CE3FE64251B}"/>
              </a:ext>
            </a:extLst>
          </p:cNvPr>
          <p:cNvPicPr>
            <a:picLocks noChangeAspect="1"/>
          </p:cNvPicPr>
          <p:nvPr/>
        </p:nvPicPr>
        <p:blipFill>
          <a:blip r:embed="rId10">
            <a:extLst>
              <a:ext uri="{BEBA8EAE-BF5A-486C-A8C5-ECC9F3942E4B}">
                <a14:imgProps xmlns:a14="http://schemas.microsoft.com/office/drawing/2010/main">
                  <a14:imgLayer r:embed="rId11">
                    <a14:imgEffect>
                      <a14:brightnessContrast bright="40000" contrast="-40000"/>
                    </a14:imgEffect>
                  </a14:imgLayer>
                </a14:imgProps>
              </a:ext>
            </a:extLst>
          </a:blip>
          <a:stretch>
            <a:fillRect/>
          </a:stretch>
        </p:blipFill>
        <p:spPr>
          <a:xfrm>
            <a:off x="2888143" y="1620227"/>
            <a:ext cx="3567023" cy="209492"/>
          </a:xfrm>
          <a:prstGeom prst="rect">
            <a:avLst/>
          </a:prstGeom>
          <a:effectLst>
            <a:glow rad="127000">
              <a:schemeClr val="accent1"/>
            </a:glow>
          </a:effectLst>
        </p:spPr>
      </p:pic>
      <p:sp>
        <p:nvSpPr>
          <p:cNvPr id="9" name="CuadroTexto 8">
            <a:extLst>
              <a:ext uri="{FF2B5EF4-FFF2-40B4-BE49-F238E27FC236}">
                <a16:creationId xmlns:a16="http://schemas.microsoft.com/office/drawing/2014/main" id="{CC7DA8D6-46EA-E960-950A-5DEB4B84251D}"/>
              </a:ext>
            </a:extLst>
          </p:cNvPr>
          <p:cNvSpPr txBox="1"/>
          <p:nvPr/>
        </p:nvSpPr>
        <p:spPr>
          <a:xfrm>
            <a:off x="4572000" y="2636799"/>
            <a:ext cx="5647983" cy="1877437"/>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r>
              <a:rPr lang="es-ES" sz="1200" b="1" dirty="0">
                <a:solidFill>
                  <a:srgbClr val="D3DC84">
                    <a:lumMod val="40000"/>
                    <a:lumOff val="60000"/>
                  </a:srgbClr>
                </a:solidFill>
                <a:latin typeface="Arial"/>
              </a:rPr>
              <a:t>6.2. </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Técnica </a:t>
            </a:r>
            <a:r>
              <a:rPr lang="es-ES" sz="1200" b="1" dirty="0">
                <a:solidFill>
                  <a:srgbClr val="D3DC84">
                    <a:lumMod val="40000"/>
                    <a:lumOff val="60000"/>
                  </a:srgbClr>
                </a:solidFill>
                <a:latin typeface="Arial"/>
              </a:rPr>
              <a:t>básica </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de flotabilidad en supervivencia</a:t>
            </a:r>
          </a:p>
          <a:p>
            <a:pPr marR="0" lvl="0" algn="l" defTabSz="914400" rtl="0" eaLnBrk="1" fontAlgn="auto" latinLnBrk="0" hangingPunct="1">
              <a:lnSpc>
                <a:spcPct val="100000"/>
              </a:lnSpc>
              <a:spcBef>
                <a:spcPts val="0"/>
              </a:spcBef>
              <a:spcAft>
                <a:spcPts val="0"/>
              </a:spcAft>
              <a:buClrTx/>
              <a:buSzTx/>
              <a:tabLst/>
              <a:defRPr/>
            </a:pPr>
            <a:r>
              <a:rPr lang="es-ES" sz="1200" b="1" dirty="0">
                <a:solidFill>
                  <a:srgbClr val="D3DC84">
                    <a:lumMod val="40000"/>
                    <a:lumOff val="60000"/>
                  </a:srgbClr>
                </a:solidFill>
                <a:latin typeface="Arial"/>
              </a:rPr>
              <a:t>6.3. </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Técnica básica de apnea</a:t>
            </a:r>
          </a:p>
          <a:p>
            <a:pPr marR="0" lvl="0" algn="l" defTabSz="914400" rtl="0" eaLnBrk="1" fontAlgn="auto" latinLnBrk="0" hangingPunct="1">
              <a:lnSpc>
                <a:spcPct val="100000"/>
              </a:lnSpc>
              <a:spcBef>
                <a:spcPts val="0"/>
              </a:spcBef>
              <a:spcAft>
                <a:spcPts val="0"/>
              </a:spcAft>
              <a:buClrTx/>
              <a:buSzTx/>
              <a:tabLst/>
              <a:defRPr/>
            </a:pPr>
            <a:r>
              <a:rPr lang="es-ES" sz="1200" b="1" dirty="0">
                <a:solidFill>
                  <a:srgbClr val="D3DC84">
                    <a:lumMod val="40000"/>
                    <a:lumOff val="60000"/>
                  </a:srgbClr>
                </a:solidFill>
                <a:latin typeface="Arial"/>
              </a:rPr>
              <a:t>6.4. </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Técnica básica de zafado</a:t>
            </a:r>
          </a:p>
          <a:p>
            <a:pPr marR="0" lvl="0" algn="l" defTabSz="914400" rtl="0" eaLnBrk="1" fontAlgn="auto" latinLnBrk="0" hangingPunct="1">
              <a:lnSpc>
                <a:spcPct val="100000"/>
              </a:lnSpc>
              <a:spcBef>
                <a:spcPts val="0"/>
              </a:spcBef>
              <a:spcAft>
                <a:spcPts val="0"/>
              </a:spcAft>
              <a:buClrTx/>
              <a:buSzTx/>
              <a:tabLst/>
              <a:defRPr/>
            </a:pPr>
            <a:r>
              <a:rPr lang="es-ES" sz="1200" b="1" dirty="0">
                <a:solidFill>
                  <a:srgbClr val="D3DC84">
                    <a:lumMod val="40000"/>
                    <a:lumOff val="60000"/>
                  </a:srgbClr>
                </a:solidFill>
                <a:latin typeface="Arial"/>
              </a:rPr>
              <a:t>6.5. </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Técnicas </a:t>
            </a:r>
            <a:r>
              <a:rPr lang="es-ES" sz="1200" b="1" dirty="0">
                <a:solidFill>
                  <a:srgbClr val="D3DC84">
                    <a:lumMod val="40000"/>
                    <a:lumOff val="60000"/>
                  </a:srgbClr>
                </a:solidFill>
                <a:latin typeface="Arial"/>
              </a:rPr>
              <a:t>básicas </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de entrada al agua</a:t>
            </a:r>
          </a:p>
          <a:p>
            <a:pPr marR="0" lvl="0" algn="l" defTabSz="914400" rtl="0" eaLnBrk="1" fontAlgn="auto" latinLnBrk="0" hangingPunct="1">
              <a:lnSpc>
                <a:spcPct val="100000"/>
              </a:lnSpc>
              <a:spcBef>
                <a:spcPts val="0"/>
              </a:spcBef>
              <a:spcAft>
                <a:spcPts val="0"/>
              </a:spcAft>
              <a:buClrTx/>
              <a:buSzTx/>
              <a:tabLst/>
              <a:defRPr/>
            </a:pPr>
            <a:r>
              <a:rPr lang="es-ES" sz="1200" b="1" dirty="0">
                <a:solidFill>
                  <a:srgbClr val="D3DC84">
                    <a:lumMod val="40000"/>
                    <a:lumOff val="60000"/>
                  </a:srgbClr>
                </a:solidFill>
                <a:latin typeface="Arial"/>
              </a:rPr>
              <a:t>6.6. </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Técnicas básicas de salida del agua </a:t>
            </a:r>
          </a:p>
          <a:p>
            <a:pPr marR="0" lvl="0" algn="l" defTabSz="914400" rtl="0" eaLnBrk="1" fontAlgn="auto" latinLnBrk="0" hangingPunct="1">
              <a:lnSpc>
                <a:spcPct val="100000"/>
              </a:lnSpc>
              <a:spcBef>
                <a:spcPts val="0"/>
              </a:spcBef>
              <a:spcAft>
                <a:spcPts val="0"/>
              </a:spcAft>
              <a:buClrTx/>
              <a:buSzTx/>
              <a:tabLst/>
              <a:defRPr/>
            </a:pPr>
            <a:r>
              <a:rPr lang="es-ES" sz="1200" b="1" dirty="0">
                <a:solidFill>
                  <a:srgbClr val="D3DC84">
                    <a:lumMod val="40000"/>
                    <a:lumOff val="60000"/>
                  </a:srgbClr>
                </a:solidFill>
                <a:latin typeface="Arial"/>
              </a:rPr>
              <a:t>6.7. </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Ejercicio básico en situación de naufragio</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sp>
        <p:nvSpPr>
          <p:cNvPr id="10" name="CuadroTexto 9">
            <a:extLst>
              <a:ext uri="{FF2B5EF4-FFF2-40B4-BE49-F238E27FC236}">
                <a16:creationId xmlns:a16="http://schemas.microsoft.com/office/drawing/2014/main" id="{8B91AD2E-E6A1-9C5E-2353-EB51178CF8E5}"/>
              </a:ext>
            </a:extLst>
          </p:cNvPr>
          <p:cNvSpPr txBox="1"/>
          <p:nvPr/>
        </p:nvSpPr>
        <p:spPr>
          <a:xfrm>
            <a:off x="249322" y="4653627"/>
            <a:ext cx="8965723"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FFFF00"/>
                </a:solidFill>
                <a:effectLst/>
                <a:uLnTx/>
                <a:uFillTx/>
                <a:latin typeface="Arial"/>
                <a:ea typeface="+mn-ea"/>
                <a:cs typeface="+mn-cs"/>
              </a:rPr>
              <a:t>* Contenidos comunes de libre designación para Instructores especializados </a:t>
            </a:r>
            <a:r>
              <a:rPr kumimoji="0" lang="en-US" sz="1200" b="1" i="0" u="none" strike="noStrike" kern="1200" cap="none" spc="0" normalizeH="0" baseline="0" noProof="0" dirty="0">
                <a:ln>
                  <a:noFill/>
                </a:ln>
                <a:solidFill>
                  <a:srgbClr val="FFFF00"/>
                </a:solidFill>
                <a:effectLst/>
                <a:uLnTx/>
                <a:uFillTx/>
                <a:latin typeface="Arial"/>
                <a:ea typeface="+mn-ea"/>
                <a:cs typeface="+mn-cs"/>
              </a:rPr>
              <a:t>SIWA Start Course Director (SSCD)</a:t>
            </a:r>
            <a:endParaRPr kumimoji="0" lang="es-ES" sz="1200" b="1" i="0" u="none" strike="noStrike" kern="1200" cap="none" spc="0" normalizeH="0" baseline="0" noProof="0" dirty="0">
              <a:ln>
                <a:noFill/>
              </a:ln>
              <a:solidFill>
                <a:srgbClr val="FFFF00"/>
              </a:solidFill>
              <a:effectLst/>
              <a:uLnTx/>
              <a:uFillTx/>
              <a:latin typeface="Arial"/>
              <a:ea typeface="+mn-ea"/>
              <a:cs typeface="+mn-cs"/>
            </a:endParaRPr>
          </a:p>
        </p:txBody>
      </p:sp>
    </p:spTree>
    <p:extLst>
      <p:ext uri="{BB962C8B-B14F-4D97-AF65-F5344CB8AC3E}">
        <p14:creationId xmlns:p14="http://schemas.microsoft.com/office/powerpoint/2010/main" val="27560705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48B5A5-4865-A201-F557-E38C9757CCE7}"/>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F187C270-1753-80F3-8F90-515EC8944916}"/>
              </a:ext>
            </a:extLst>
          </p:cNvPr>
          <p:cNvPicPr>
            <a:picLocks noChangeAspect="1"/>
          </p:cNvPicPr>
          <p:nvPr/>
        </p:nvPicPr>
        <p:blipFill>
          <a:blip r:embed="rId3"/>
          <a:stretch>
            <a:fillRect/>
          </a:stretch>
        </p:blipFill>
        <p:spPr>
          <a:xfrm>
            <a:off x="0" y="19238"/>
            <a:ext cx="9144000" cy="5124262"/>
          </a:xfrm>
          <a:prstGeom prst="rect">
            <a:avLst/>
          </a:prstGeom>
        </p:spPr>
      </p:pic>
      <p:sp>
        <p:nvSpPr>
          <p:cNvPr id="8" name="CuadroTexto 7">
            <a:extLst>
              <a:ext uri="{FF2B5EF4-FFF2-40B4-BE49-F238E27FC236}">
                <a16:creationId xmlns:a16="http://schemas.microsoft.com/office/drawing/2014/main" id="{96950DB3-9F29-EB2F-B074-0497C9596FF3}"/>
              </a:ext>
            </a:extLst>
          </p:cNvPr>
          <p:cNvSpPr txBox="1"/>
          <p:nvPr/>
        </p:nvSpPr>
        <p:spPr>
          <a:xfrm>
            <a:off x="149413" y="358848"/>
            <a:ext cx="5647983" cy="501675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OBJETIVOS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 Proteger a la población, bienes, medio ambiente </a:t>
            </a:r>
          </a:p>
          <a:p>
            <a:pPr marR="0" lvl="0" algn="l" defTabSz="914400" rtl="0" eaLnBrk="1" fontAlgn="auto" latinLnBrk="0" hangingPunct="1">
              <a:lnSpc>
                <a:spcPct val="100000"/>
              </a:lnSpc>
              <a:spcBef>
                <a:spcPts val="0"/>
              </a:spcBef>
              <a:spcAft>
                <a:spcPts val="0"/>
              </a:spcAft>
              <a:buClrTx/>
              <a:buSzTx/>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y patrimonio  frente a emergencias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1.2. </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Garantizar una respuesta coordinada y eficaz ante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situaciones críticas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1.3. </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Reducir al mínimo las consecuencias de los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desastres, mediante prevención y preparación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ANÁLISIS DE RIESGOS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2. Identificación de Riesgos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2.1. Riesgos Naturales: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Inundaciones: Debido a la proximidad al río Seco </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y </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áreas costeras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2.2. Incendios forestales: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Especialmente en el interior y zonas periurbanas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Fenómenos meteorológicos adversos: Temporales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de lluvia, viento o calor extremo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2.3. Riesgos Tecnológicos: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Incendios urbanos o industriales,</a:t>
            </a:r>
            <a:r>
              <a:rPr lang="es-ES" sz="1200" b="1" dirty="0">
                <a:solidFill>
                  <a:srgbClr val="D3DC84">
                    <a:lumMod val="40000"/>
                    <a:lumOff val="60000"/>
                  </a:srgbClr>
                </a:solidFill>
                <a:latin typeface="Arial"/>
              </a:rPr>
              <a:t> </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Derrames de productos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químicos (en áreas portuarias o industriales)</a:t>
            </a:r>
            <a:r>
              <a:rPr lang="es-ES" sz="1200" b="1" dirty="0">
                <a:solidFill>
                  <a:srgbClr val="D3DC84">
                    <a:lumMod val="40000"/>
                    <a:lumOff val="60000"/>
                  </a:srgbClr>
                </a:solidFill>
                <a:latin typeface="Arial"/>
              </a:rPr>
              <a:t>, </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Accidentes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de tráfico en carreteras </a:t>
            </a:r>
            <a:r>
              <a:rPr lang="es-ES" sz="1200" b="1" dirty="0">
                <a:solidFill>
                  <a:srgbClr val="D3DC84">
                    <a:lumMod val="40000"/>
                    <a:lumOff val="60000"/>
                  </a:srgbClr>
                </a:solidFill>
                <a:latin typeface="Arial"/>
              </a:rPr>
              <a:t> </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principales y ferroviarios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sp>
        <p:nvSpPr>
          <p:cNvPr id="9" name="CuadroTexto 8">
            <a:extLst>
              <a:ext uri="{FF2B5EF4-FFF2-40B4-BE49-F238E27FC236}">
                <a16:creationId xmlns:a16="http://schemas.microsoft.com/office/drawing/2014/main" id="{AFD9FA24-E596-4F90-F722-7B9642648BE9}"/>
              </a:ext>
            </a:extLst>
          </p:cNvPr>
          <p:cNvSpPr txBox="1"/>
          <p:nvPr/>
        </p:nvSpPr>
        <p:spPr>
          <a:xfrm>
            <a:off x="4675905" y="922796"/>
            <a:ext cx="4568213" cy="4278094"/>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r>
              <a:rPr lang="es-ES" sz="1200" b="1" dirty="0">
                <a:solidFill>
                  <a:srgbClr val="D3DC84">
                    <a:lumMod val="40000"/>
                    <a:lumOff val="60000"/>
                  </a:srgbClr>
                </a:solidFill>
                <a:latin typeface="Arial"/>
              </a:rPr>
              <a:t>2.4. </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Riesgos Antrópicos:</a:t>
            </a:r>
          </a:p>
          <a:p>
            <a:pPr marR="0" lvl="0" algn="l" defTabSz="914400" rtl="0" eaLnBrk="1" fontAlgn="auto" latinLnBrk="0" hangingPunct="1">
              <a:lnSpc>
                <a:spcPct val="100000"/>
              </a:lnSpc>
              <a:spcBef>
                <a:spcPts val="0"/>
              </a:spcBef>
              <a:spcAft>
                <a:spcPts val="0"/>
              </a:spcAft>
              <a:buClrTx/>
              <a:buSzTx/>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Situaciones de disturbios sociales</a:t>
            </a:r>
            <a:r>
              <a:rPr lang="es-ES" sz="1200" b="1" dirty="0">
                <a:solidFill>
                  <a:srgbClr val="D3DC84">
                    <a:lumMod val="40000"/>
                    <a:lumOff val="60000"/>
                  </a:srgbClr>
                </a:solidFill>
                <a:latin typeface="Arial"/>
              </a:rPr>
              <a:t> </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Terrorismo o </a:t>
            </a:r>
          </a:p>
          <a:p>
            <a:pPr marR="0" lvl="0" algn="l" defTabSz="914400" rtl="0" eaLnBrk="1" fontAlgn="auto" latinLnBrk="0" hangingPunct="1">
              <a:lnSpc>
                <a:spcPct val="100000"/>
              </a:lnSpc>
              <a:spcBef>
                <a:spcPts val="0"/>
              </a:spcBef>
              <a:spcAft>
                <a:spcPts val="0"/>
              </a:spcAft>
              <a:buClrTx/>
              <a:buSzTx/>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conflictos violentos</a:t>
            </a: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ESTRUCTURA ORGANIZATIVA DEL PLAN</a:t>
            </a: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3. Comité de Emergencias Local</a:t>
            </a:r>
          </a:p>
          <a:p>
            <a:pPr marR="0" lvl="0" algn="l" defTabSz="914400" rtl="0" eaLnBrk="1" fontAlgn="auto" latinLnBrk="0" hangingPunct="1">
              <a:lnSpc>
                <a:spcPct val="100000"/>
              </a:lnSpc>
              <a:spcBef>
                <a:spcPts val="0"/>
              </a:spcBef>
              <a:spcAft>
                <a:spcPts val="0"/>
              </a:spcAft>
              <a:buClrTx/>
              <a:buSzTx/>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3.1 Director del Plan: Alcalde/a </a:t>
            </a:r>
          </a:p>
          <a:p>
            <a:pPr marR="0" lvl="0" algn="l" defTabSz="914400" rtl="0" eaLnBrk="1" fontAlgn="auto" latinLnBrk="0" hangingPunct="1">
              <a:lnSpc>
                <a:spcPct val="100000"/>
              </a:lnSpc>
              <a:spcBef>
                <a:spcPts val="0"/>
              </a:spcBef>
              <a:spcAft>
                <a:spcPts val="0"/>
              </a:spcAft>
              <a:buClrTx/>
              <a:buSzTx/>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3.2 Coordinación Operativa: Policía Local, Protección</a:t>
            </a:r>
          </a:p>
          <a:p>
            <a:pPr marR="0" lvl="0" algn="l" defTabSz="914400" rtl="0" eaLnBrk="1" fontAlgn="auto" latinLnBrk="0" hangingPunct="1">
              <a:lnSpc>
                <a:spcPct val="100000"/>
              </a:lnSpc>
              <a:spcBef>
                <a:spcPts val="0"/>
              </a:spcBef>
              <a:spcAft>
                <a:spcPts val="0"/>
              </a:spcAft>
              <a:buClrTx/>
              <a:buSzTx/>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Civil y Bomberos</a:t>
            </a:r>
          </a:p>
          <a:p>
            <a:pPr marR="0" lvl="0" algn="l" defTabSz="914400" rtl="0" eaLnBrk="1" fontAlgn="auto" latinLnBrk="0" hangingPunct="1">
              <a:lnSpc>
                <a:spcPct val="100000"/>
              </a:lnSpc>
              <a:spcBef>
                <a:spcPts val="0"/>
              </a:spcBef>
              <a:spcAft>
                <a:spcPts val="0"/>
              </a:spcAft>
              <a:buClrTx/>
              <a:buSzTx/>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3.3 Apoyo Técnico: Ingenieros, geógrafos, meteorólogos</a:t>
            </a:r>
          </a:p>
          <a:p>
            <a:pPr marR="0" lvl="0" algn="l" defTabSz="914400" rtl="0" eaLnBrk="1" fontAlgn="auto" latinLnBrk="0" hangingPunct="1">
              <a:lnSpc>
                <a:spcPct val="100000"/>
              </a:lnSpc>
              <a:spcBef>
                <a:spcPts val="0"/>
              </a:spcBef>
              <a:spcAft>
                <a:spcPts val="0"/>
              </a:spcAft>
              <a:buClrTx/>
              <a:buSzTx/>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y sanitarios</a:t>
            </a:r>
          </a:p>
          <a:p>
            <a:pPr marR="0" lvl="0" algn="l" defTabSz="914400" rtl="0" eaLnBrk="1" fontAlgn="auto" latinLnBrk="0" hangingPunct="1">
              <a:lnSpc>
                <a:spcPct val="100000"/>
              </a:lnSpc>
              <a:spcBef>
                <a:spcPts val="0"/>
              </a:spcBef>
              <a:spcAft>
                <a:spcPts val="0"/>
              </a:spcAft>
              <a:buClrTx/>
              <a:buSzTx/>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3.4. Colaboración Ciudadana: Asociaciones vecinales y voluntarios formados</a:t>
            </a:r>
          </a:p>
          <a:p>
            <a:pPr marR="0" lvl="0" algn="l" defTabSz="914400" rtl="0" eaLnBrk="1" fontAlgn="auto" latinLnBrk="0" hangingPunct="1">
              <a:lnSpc>
                <a:spcPct val="100000"/>
              </a:lnSpc>
              <a:spcBef>
                <a:spcPts val="0"/>
              </a:spcBef>
              <a:spcAft>
                <a:spcPts val="0"/>
              </a:spcAft>
              <a:buClrTx/>
              <a:buSzTx/>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3.5. Niveles de Activación:</a:t>
            </a:r>
          </a:p>
          <a:p>
            <a:pPr marR="0" lvl="0" algn="l" defTabSz="914400" rtl="0" eaLnBrk="1" fontAlgn="auto" latinLnBrk="0" hangingPunct="1">
              <a:lnSpc>
                <a:spcPct val="100000"/>
              </a:lnSpc>
              <a:spcBef>
                <a:spcPts val="0"/>
              </a:spcBef>
              <a:spcAft>
                <a:spcPts val="0"/>
              </a:spcAft>
              <a:buClrTx/>
              <a:buSzTx/>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Nivel 0: Situaciones controlables localmente, sin</a:t>
            </a:r>
          </a:p>
          <a:p>
            <a:pPr marR="0" lvl="0" algn="l" defTabSz="914400" rtl="0" eaLnBrk="1" fontAlgn="auto" latinLnBrk="0" hangingPunct="1">
              <a:lnSpc>
                <a:spcPct val="100000"/>
              </a:lnSpc>
              <a:spcBef>
                <a:spcPts val="0"/>
              </a:spcBef>
              <a:spcAft>
                <a:spcPts val="0"/>
              </a:spcAft>
              <a:buClrTx/>
              <a:buSzTx/>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impacto grave</a:t>
            </a:r>
          </a:p>
          <a:p>
            <a:pPr marR="0" lvl="0" algn="l" defTabSz="914400" rtl="0" eaLnBrk="1" fontAlgn="auto" latinLnBrk="0" hangingPunct="1">
              <a:lnSpc>
                <a:spcPct val="100000"/>
              </a:lnSpc>
              <a:spcBef>
                <a:spcPts val="0"/>
              </a:spcBef>
              <a:spcAft>
                <a:spcPts val="0"/>
              </a:spcAft>
              <a:buClrTx/>
              <a:buSzTx/>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Nivel 1: Emergencias que requieren coordinación regional</a:t>
            </a:r>
          </a:p>
          <a:p>
            <a:pPr marR="0" lvl="0" algn="l" defTabSz="914400" rtl="0" eaLnBrk="1" fontAlgn="auto" latinLnBrk="0" hangingPunct="1">
              <a:lnSpc>
                <a:spcPct val="100000"/>
              </a:lnSpc>
              <a:spcBef>
                <a:spcPts val="0"/>
              </a:spcBef>
              <a:spcAft>
                <a:spcPts val="0"/>
              </a:spcAft>
              <a:buClrTx/>
              <a:buSzTx/>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Nivel 2: Emergencias graves con intervención estatal</a:t>
            </a: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sp>
        <p:nvSpPr>
          <p:cNvPr id="10" name="CuadroTexto 9">
            <a:extLst>
              <a:ext uri="{FF2B5EF4-FFF2-40B4-BE49-F238E27FC236}">
                <a16:creationId xmlns:a16="http://schemas.microsoft.com/office/drawing/2014/main" id="{89077D46-4A57-41D0-8469-33270E3163DB}"/>
              </a:ext>
            </a:extLst>
          </p:cNvPr>
          <p:cNvSpPr txBox="1"/>
          <p:nvPr/>
        </p:nvSpPr>
        <p:spPr>
          <a:xfrm>
            <a:off x="1515986" y="4796614"/>
            <a:ext cx="8965723" cy="461665"/>
          </a:xfrm>
          <a:prstGeom prst="rect">
            <a:avLst/>
          </a:prstGeom>
          <a:noFill/>
        </p:spPr>
        <p:txBody>
          <a:bodyPr wrap="square">
            <a:spAutoFit/>
          </a:bodyPr>
          <a:lstStyle/>
          <a:p>
            <a:pPr>
              <a:defRPr/>
            </a:pPr>
            <a:r>
              <a:rPr lang="es-ES" sz="1200" b="1" dirty="0">
                <a:solidFill>
                  <a:srgbClr val="FFFF00"/>
                </a:solidFill>
              </a:rPr>
              <a:t>* Contenidos supervisados por el Instructor </a:t>
            </a:r>
            <a:r>
              <a:rPr lang="en-US" sz="1200" b="1" dirty="0">
                <a:solidFill>
                  <a:srgbClr val="FFFF00"/>
                </a:solidFill>
              </a:rPr>
              <a:t>SIWA Start Course Director (SSCD)</a:t>
            </a:r>
            <a:endParaRPr lang="es-ES" sz="1200" b="1" dirty="0">
              <a:solidFill>
                <a:srgbClr val="FFFF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FFFF00"/>
              </a:solidFill>
              <a:effectLst/>
              <a:uLnTx/>
              <a:uFillTx/>
              <a:latin typeface="Arial"/>
              <a:ea typeface="+mn-ea"/>
              <a:cs typeface="+mn-cs"/>
            </a:endParaRPr>
          </a:p>
        </p:txBody>
      </p:sp>
      <p:sp>
        <p:nvSpPr>
          <p:cNvPr id="16" name="4 CuadroTexto">
            <a:extLst>
              <a:ext uri="{FF2B5EF4-FFF2-40B4-BE49-F238E27FC236}">
                <a16:creationId xmlns:a16="http://schemas.microsoft.com/office/drawing/2014/main" id="{6EFFDBAC-9C11-43C2-D843-709773B02048}"/>
              </a:ext>
            </a:extLst>
          </p:cNvPr>
          <p:cNvSpPr txBox="1"/>
          <p:nvPr/>
        </p:nvSpPr>
        <p:spPr>
          <a:xfrm>
            <a:off x="2333408" y="0"/>
            <a:ext cx="2716254" cy="1446550"/>
          </a:xfrm>
          <a:prstGeom prst="rect">
            <a:avLst/>
          </a:prstGeom>
          <a:noFill/>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3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p:txBody>
      </p:sp>
      <p:sp>
        <p:nvSpPr>
          <p:cNvPr id="5" name="4 CuadroTexto">
            <a:extLst>
              <a:ext uri="{FF2B5EF4-FFF2-40B4-BE49-F238E27FC236}">
                <a16:creationId xmlns:a16="http://schemas.microsoft.com/office/drawing/2014/main" id="{D02550E8-7A81-8C29-5DE2-759E80CC5540}"/>
              </a:ext>
            </a:extLst>
          </p:cNvPr>
          <p:cNvSpPr txBox="1"/>
          <p:nvPr/>
        </p:nvSpPr>
        <p:spPr>
          <a:xfrm>
            <a:off x="-186584" y="57390"/>
            <a:ext cx="9277815" cy="1446550"/>
          </a:xfrm>
          <a:prstGeom prst="rect">
            <a:avLst/>
          </a:prstGeom>
          <a:noFill/>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sz="2400" b="1" dirty="0">
                <a:solidFill>
                  <a:srgbClr val="FFC000"/>
                </a:solidFill>
                <a:latin typeface="Berlin Sans FB Demi" panose="020E0802020502020306" pitchFamily="34" charset="0"/>
                <a:ea typeface="Microsoft Sans Serif" panose="020B0604020202020204" pitchFamily="34" charset="0"/>
                <a:cs typeface="Times New Roman" panose="02020603050405020304" pitchFamily="18" charset="0"/>
              </a:rPr>
              <a:t>GUIA PARA LA CREACION DE UN PLAN DE EMERGENCIA I</a:t>
            </a:r>
            <a:r>
              <a:rPr lang="en-US" sz="24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24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3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p:txBody>
      </p:sp>
    </p:spTree>
    <p:extLst>
      <p:ext uri="{BB962C8B-B14F-4D97-AF65-F5344CB8AC3E}">
        <p14:creationId xmlns:p14="http://schemas.microsoft.com/office/powerpoint/2010/main" val="12771732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87D5F9-F5C1-A8F3-5CC0-16EAD7609A9E}"/>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C34F1E4B-B3E3-D433-3491-CBD0BD642DB4}"/>
              </a:ext>
            </a:extLst>
          </p:cNvPr>
          <p:cNvPicPr>
            <a:picLocks noChangeAspect="1"/>
          </p:cNvPicPr>
          <p:nvPr/>
        </p:nvPicPr>
        <p:blipFill>
          <a:blip r:embed="rId3"/>
          <a:stretch>
            <a:fillRect/>
          </a:stretch>
        </p:blipFill>
        <p:spPr>
          <a:xfrm>
            <a:off x="0" y="9619"/>
            <a:ext cx="9144000" cy="5124262"/>
          </a:xfrm>
          <a:prstGeom prst="rect">
            <a:avLst/>
          </a:prstGeom>
        </p:spPr>
      </p:pic>
      <p:sp>
        <p:nvSpPr>
          <p:cNvPr id="8" name="CuadroTexto 7">
            <a:extLst>
              <a:ext uri="{FF2B5EF4-FFF2-40B4-BE49-F238E27FC236}">
                <a16:creationId xmlns:a16="http://schemas.microsoft.com/office/drawing/2014/main" id="{E0688ABC-955F-3DF4-535C-8F30B3A6F395}"/>
              </a:ext>
            </a:extLst>
          </p:cNvPr>
          <p:cNvSpPr txBox="1"/>
          <p:nvPr/>
        </p:nvSpPr>
        <p:spPr>
          <a:xfrm>
            <a:off x="200722" y="525885"/>
            <a:ext cx="5647983" cy="427809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MEDIDAS PREVENTIVAS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1. Reducir al mínimo las consecuencias de los </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desastres, mediante prevención y preparación</a:t>
            </a:r>
          </a:p>
          <a:p>
            <a:pPr marR="0" lvl="0" algn="l" defTabSz="914400" rtl="0" eaLnBrk="1" fontAlgn="auto" latinLnBrk="0" hangingPunct="1">
              <a:lnSpc>
                <a:spcPct val="100000"/>
              </a:lnSpc>
              <a:spcBef>
                <a:spcPts val="0"/>
              </a:spcBef>
              <a:spcAft>
                <a:spcPts val="0"/>
              </a:spcAft>
              <a:buClrTx/>
              <a:buSzTx/>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1.2.  Identificación del Riesgo de Inundación </a:t>
            </a:r>
            <a:endParaRPr lang="es-ES" sz="1200" b="1" dirty="0">
              <a:solidFill>
                <a:srgbClr val="D3DC84">
                  <a:lumMod val="40000"/>
                  <a:lumOff val="60000"/>
                </a:srgbClr>
              </a:solidFill>
              <a:latin typeface="Arial"/>
            </a:endParaRPr>
          </a:p>
          <a:p>
            <a:pPr marR="0" lvl="0" algn="l" defTabSz="914400" rtl="0" eaLnBrk="1" fontAlgn="auto" latinLnBrk="0" hangingPunct="1">
              <a:lnSpc>
                <a:spcPct val="100000"/>
              </a:lnSpc>
              <a:spcBef>
                <a:spcPts val="0"/>
              </a:spcBef>
              <a:spcAft>
                <a:spcPts val="0"/>
              </a:spcAft>
              <a:buClrTx/>
              <a:buSzTx/>
              <a:tabLst/>
              <a:defRPr/>
            </a:pPr>
            <a:r>
              <a:rPr lang="es-ES" sz="1200" b="1" dirty="0">
                <a:solidFill>
                  <a:srgbClr val="D3DC84">
                    <a:lumMod val="40000"/>
                    <a:lumOff val="60000"/>
                  </a:srgbClr>
                </a:solidFill>
                <a:latin typeface="Arial"/>
              </a:rPr>
              <a:t>1.3. Planes de Evacuación Específicos para zonas </a:t>
            </a:r>
          </a:p>
          <a:p>
            <a:pPr marR="0" lvl="0" algn="l" defTabSz="914400" rtl="0" eaLnBrk="1" fontAlgn="auto" latinLnBrk="0" hangingPunct="1">
              <a:lnSpc>
                <a:spcPct val="100000"/>
              </a:lnSpc>
              <a:spcBef>
                <a:spcPts val="0"/>
              </a:spcBef>
              <a:spcAft>
                <a:spcPts val="0"/>
              </a:spcAft>
              <a:buClrTx/>
              <a:buSzTx/>
              <a:tabLst/>
              <a:defRPr/>
            </a:pPr>
            <a:r>
              <a:rPr lang="es-ES" sz="1200" b="1" dirty="0">
                <a:solidFill>
                  <a:srgbClr val="D3DC84">
                    <a:lumMod val="40000"/>
                    <a:lumOff val="60000"/>
                  </a:srgbClr>
                </a:solidFill>
                <a:latin typeface="Arial"/>
              </a:rPr>
              <a:t>de riesgo (bajos, zonas cercanas al río)</a:t>
            </a:r>
          </a:p>
          <a:p>
            <a:pPr marR="0" lvl="0" algn="l" defTabSz="914400" rtl="0" eaLnBrk="1" fontAlgn="auto" latinLnBrk="0" hangingPunct="1">
              <a:lnSpc>
                <a:spcPct val="100000"/>
              </a:lnSpc>
              <a:spcBef>
                <a:spcPts val="0"/>
              </a:spcBef>
              <a:spcAft>
                <a:spcPts val="0"/>
              </a:spcAft>
              <a:buClrTx/>
              <a:buSzTx/>
              <a:tabLst/>
              <a:defRPr/>
            </a:pPr>
            <a:r>
              <a:rPr lang="es-ES" sz="1200" b="1" dirty="0">
                <a:solidFill>
                  <a:srgbClr val="D3DC84">
                    <a:lumMod val="40000"/>
                    <a:lumOff val="60000"/>
                  </a:srgbClr>
                </a:solidFill>
                <a:latin typeface="Arial"/>
              </a:rPr>
              <a:t>1.4. Puntos de encuentro y refugios como </a:t>
            </a:r>
          </a:p>
          <a:p>
            <a:pPr marR="0" lvl="0" algn="l" defTabSz="914400" rtl="0" eaLnBrk="1" fontAlgn="auto" latinLnBrk="0" hangingPunct="1">
              <a:lnSpc>
                <a:spcPct val="100000"/>
              </a:lnSpc>
              <a:spcBef>
                <a:spcPts val="0"/>
              </a:spcBef>
              <a:spcAft>
                <a:spcPts val="0"/>
              </a:spcAft>
              <a:buClrTx/>
              <a:buSzTx/>
              <a:tabLst/>
              <a:defRPr/>
            </a:pPr>
            <a:r>
              <a:rPr lang="es-ES" sz="1200" b="1" dirty="0">
                <a:solidFill>
                  <a:srgbClr val="D3DC84">
                    <a:lumMod val="40000"/>
                    <a:lumOff val="60000"/>
                  </a:srgbClr>
                </a:solidFill>
                <a:latin typeface="Arial"/>
              </a:rPr>
              <a:t>polideportivos, centros de salud y colegios</a:t>
            </a:r>
          </a:p>
          <a:p>
            <a:pPr marR="0" lvl="0" algn="l" defTabSz="914400" rtl="0" eaLnBrk="1" fontAlgn="auto" latinLnBrk="0" hangingPunct="1">
              <a:lnSpc>
                <a:spcPct val="100000"/>
              </a:lnSpc>
              <a:spcBef>
                <a:spcPts val="0"/>
              </a:spcBef>
              <a:spcAft>
                <a:spcPts val="0"/>
              </a:spcAft>
              <a:buClrTx/>
              <a:buSzTx/>
              <a:tabLst/>
              <a:defRPr/>
            </a:pPr>
            <a:r>
              <a:rPr lang="es-ES" sz="1200" b="1" dirty="0">
                <a:solidFill>
                  <a:srgbClr val="D3DC84">
                    <a:lumMod val="40000"/>
                    <a:lumOff val="60000"/>
                  </a:srgbClr>
                </a:solidFill>
                <a:latin typeface="Arial"/>
              </a:rPr>
              <a:t>1.5. Simulacros de evacuación en zonas de riesgo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2. Incendios Forestales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2.1. Identificación de</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cortafuegos y rutas de evacuación</a:t>
            </a:r>
            <a:endParaRPr lang="es-ES" sz="1200" b="1" dirty="0">
              <a:solidFill>
                <a:srgbClr val="D3DC84">
                  <a:lumMod val="40000"/>
                  <a:lumOff val="60000"/>
                </a:srgbClr>
              </a:solidFill>
              <a:latin typeface="Arial"/>
            </a:endParaRPr>
          </a:p>
          <a:p>
            <a:pPr lvl="0">
              <a:defRPr/>
            </a:pPr>
            <a:r>
              <a:rPr lang="es-ES" sz="1200" b="1" dirty="0">
                <a:solidFill>
                  <a:srgbClr val="D3DC84">
                    <a:lumMod val="40000"/>
                    <a:lumOff val="60000"/>
                  </a:srgbClr>
                </a:solidFill>
                <a:latin typeface="Arial"/>
              </a:rPr>
              <a:t>2.2. </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Formación en autoprotección como </a:t>
            </a:r>
            <a:r>
              <a:rPr lang="es-ES" sz="1200" b="1" dirty="0">
                <a:solidFill>
                  <a:srgbClr val="D3DC84">
                    <a:lumMod val="40000"/>
                    <a:lumOff val="60000"/>
                  </a:srgbClr>
                </a:solidFill>
              </a:rPr>
              <a:t>vecino </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de </a:t>
            </a:r>
          </a:p>
          <a:p>
            <a:pPr lvl="0">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urbanizaciones cercanas a zonas forestales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2.3. </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Vigilancia reforzada en épocas de alto riesgo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3. Riesgos Urbanos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3.1. R</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uta de evacuación del edificio de residencia y de </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las áreas de trabajo especialmente</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industriales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3.2. P</a:t>
            </a:r>
            <a:r>
              <a:rPr kumimoji="0" lang="es-ES" sz="1200" b="1" i="0" u="none" strike="noStrike" kern="1200" cap="none" spc="0" normalizeH="0" baseline="0" noProof="0" dirty="0" err="1">
                <a:ln>
                  <a:noFill/>
                </a:ln>
                <a:solidFill>
                  <a:srgbClr val="D3DC84">
                    <a:lumMod val="40000"/>
                    <a:lumOff val="60000"/>
                  </a:srgbClr>
                </a:solidFill>
                <a:effectLst/>
                <a:uLnTx/>
                <a:uFillTx/>
                <a:latin typeface="Arial"/>
                <a:ea typeface="+mn-ea"/>
                <a:cs typeface="+mn-cs"/>
              </a:rPr>
              <a:t>rotocolos</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de seguridad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sp>
        <p:nvSpPr>
          <p:cNvPr id="9" name="CuadroTexto 8">
            <a:extLst>
              <a:ext uri="{FF2B5EF4-FFF2-40B4-BE49-F238E27FC236}">
                <a16:creationId xmlns:a16="http://schemas.microsoft.com/office/drawing/2014/main" id="{1E2243E3-133F-FC21-8BAF-FF11A05C26D0}"/>
              </a:ext>
            </a:extLst>
          </p:cNvPr>
          <p:cNvSpPr txBox="1"/>
          <p:nvPr/>
        </p:nvSpPr>
        <p:spPr>
          <a:xfrm>
            <a:off x="4855729" y="685311"/>
            <a:ext cx="4668644" cy="5016758"/>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COMUNICACIÓN Y ALERTAS</a:t>
            </a: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r>
              <a:rPr lang="es-ES" sz="1200" b="1" dirty="0">
                <a:solidFill>
                  <a:srgbClr val="D3DC84">
                    <a:lumMod val="40000"/>
                    <a:lumOff val="60000"/>
                  </a:srgbClr>
                </a:solidFill>
                <a:latin typeface="Arial"/>
              </a:rPr>
              <a:t>4. </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Canales de Información</a:t>
            </a:r>
          </a:p>
          <a:p>
            <a:pPr marR="0" lvl="0" algn="l" defTabSz="914400" rtl="0" eaLnBrk="1" fontAlgn="auto" latinLnBrk="0" hangingPunct="1">
              <a:lnSpc>
                <a:spcPct val="100000"/>
              </a:lnSpc>
              <a:spcBef>
                <a:spcPts val="0"/>
              </a:spcBef>
              <a:spcAft>
                <a:spcPts val="0"/>
              </a:spcAft>
              <a:buClrTx/>
              <a:buSzTx/>
              <a:tabLst/>
              <a:defRPr/>
            </a:pPr>
            <a:r>
              <a:rPr lang="es-ES" sz="1200" b="1" dirty="0">
                <a:solidFill>
                  <a:srgbClr val="D3DC84">
                    <a:lumMod val="40000"/>
                    <a:lumOff val="60000"/>
                  </a:srgbClr>
                </a:solidFill>
                <a:latin typeface="Arial"/>
              </a:rPr>
              <a:t>4.1. </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Alerta ciudadana: Sirenas, SMS masivos, </a:t>
            </a:r>
          </a:p>
          <a:p>
            <a:pPr marR="0" lvl="0" algn="l" defTabSz="914400" rtl="0" eaLnBrk="1" fontAlgn="auto" latinLnBrk="0" hangingPunct="1">
              <a:lnSpc>
                <a:spcPct val="100000"/>
              </a:lnSpc>
              <a:spcBef>
                <a:spcPts val="0"/>
              </a:spcBef>
              <a:spcAft>
                <a:spcPts val="0"/>
              </a:spcAft>
              <a:buClrTx/>
              <a:buSzTx/>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radios locales, redes sociales y paneles digitales</a:t>
            </a:r>
          </a:p>
          <a:p>
            <a:pPr marR="0" lvl="0" algn="l" defTabSz="914400" rtl="0" eaLnBrk="1" fontAlgn="auto" latinLnBrk="0" hangingPunct="1">
              <a:lnSpc>
                <a:spcPct val="100000"/>
              </a:lnSpc>
              <a:spcBef>
                <a:spcPts val="0"/>
              </a:spcBef>
              <a:spcAft>
                <a:spcPts val="0"/>
              </a:spcAft>
              <a:buClrTx/>
              <a:buSzTx/>
              <a:tabLst/>
              <a:defRPr/>
            </a:pPr>
            <a:r>
              <a:rPr lang="es-ES" sz="1200" b="1" dirty="0">
                <a:solidFill>
                  <a:srgbClr val="D3DC84">
                    <a:lumMod val="40000"/>
                    <a:lumOff val="60000"/>
                  </a:srgbClr>
                </a:solidFill>
                <a:latin typeface="Arial"/>
              </a:rPr>
              <a:t>4.2. </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Punto de Información: Centros municipales </a:t>
            </a:r>
          </a:p>
          <a:p>
            <a:pPr marR="0" lvl="0" algn="l" defTabSz="914400" rtl="0" eaLnBrk="1" fontAlgn="auto" latinLnBrk="0" hangingPunct="1">
              <a:lnSpc>
                <a:spcPct val="100000"/>
              </a:lnSpc>
              <a:spcBef>
                <a:spcPts val="0"/>
              </a:spcBef>
              <a:spcAft>
                <a:spcPts val="0"/>
              </a:spcAft>
              <a:buClrTx/>
              <a:buSzTx/>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habilitados en cada distrito</a:t>
            </a:r>
          </a:p>
          <a:p>
            <a:pPr marR="0" lvl="0" algn="l" defTabSz="914400" rtl="0" eaLnBrk="1" fontAlgn="auto" latinLnBrk="0" hangingPunct="1">
              <a:lnSpc>
                <a:spcPct val="100000"/>
              </a:lnSpc>
              <a:spcBef>
                <a:spcPts val="0"/>
              </a:spcBef>
              <a:spcAft>
                <a:spcPts val="0"/>
              </a:spcAft>
              <a:buClrTx/>
              <a:buSzTx/>
              <a:tabLst/>
              <a:defRPr/>
            </a:pPr>
            <a:r>
              <a:rPr lang="es-ES" sz="1200" b="1" dirty="0">
                <a:solidFill>
                  <a:srgbClr val="D3DC84">
                    <a:lumMod val="40000"/>
                    <a:lumOff val="60000"/>
                  </a:srgbClr>
                </a:solidFill>
                <a:latin typeface="Arial"/>
              </a:rPr>
              <a:t>4.3</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Comunicación con el Público</a:t>
            </a:r>
          </a:p>
          <a:p>
            <a:pPr marR="0" lvl="0" algn="l" defTabSz="914400" rtl="0" eaLnBrk="1" fontAlgn="auto" latinLnBrk="0" hangingPunct="1">
              <a:lnSpc>
                <a:spcPct val="100000"/>
              </a:lnSpc>
              <a:spcBef>
                <a:spcPts val="0"/>
              </a:spcBef>
              <a:spcAft>
                <a:spcPts val="0"/>
              </a:spcAft>
              <a:buClrTx/>
              <a:buSzTx/>
              <a:tabLst/>
              <a:defRPr/>
            </a:pPr>
            <a:r>
              <a:rPr lang="es-ES" sz="1200" b="1" dirty="0">
                <a:solidFill>
                  <a:srgbClr val="D3DC84">
                    <a:lumMod val="40000"/>
                    <a:lumOff val="60000"/>
                  </a:srgbClr>
                </a:solidFill>
                <a:latin typeface="Arial"/>
              </a:rPr>
              <a:t>4.4. </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Atentos a las Campañas de concienciación sobre</a:t>
            </a:r>
          </a:p>
          <a:p>
            <a:pPr marR="0" lvl="0" algn="l" defTabSz="914400" rtl="0" eaLnBrk="1" fontAlgn="auto" latinLnBrk="0" hangingPunct="1">
              <a:lnSpc>
                <a:spcPct val="100000"/>
              </a:lnSpc>
              <a:spcBef>
                <a:spcPts val="0"/>
              </a:spcBef>
              <a:spcAft>
                <a:spcPts val="0"/>
              </a:spcAft>
              <a:buClrTx/>
              <a:buSzTx/>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riesgos y medidas preventivas.</a:t>
            </a:r>
          </a:p>
          <a:p>
            <a:pPr marR="0" lvl="0" algn="l" defTabSz="914400" rtl="0" eaLnBrk="1" fontAlgn="auto" latinLnBrk="0" hangingPunct="1">
              <a:lnSpc>
                <a:spcPct val="100000"/>
              </a:lnSpc>
              <a:spcBef>
                <a:spcPts val="0"/>
              </a:spcBef>
              <a:spcAft>
                <a:spcPts val="0"/>
              </a:spcAft>
              <a:buClrTx/>
              <a:buSzTx/>
              <a:tabLst/>
              <a:defRPr/>
            </a:pPr>
            <a:r>
              <a:rPr lang="es-ES" sz="1200" b="1" dirty="0">
                <a:solidFill>
                  <a:srgbClr val="D3DC84">
                    <a:lumMod val="40000"/>
                    <a:lumOff val="60000"/>
                  </a:srgbClr>
                </a:solidFill>
                <a:latin typeface="Arial"/>
              </a:rPr>
              <a:t>4.5. Obtención de </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Manuales de autoprotección </a:t>
            </a:r>
          </a:p>
          <a:p>
            <a:pPr marR="0" lvl="0" algn="l" defTabSz="914400" rtl="0" eaLnBrk="1" fontAlgn="auto" latinLnBrk="0" hangingPunct="1">
              <a:lnSpc>
                <a:spcPct val="100000"/>
              </a:lnSpc>
              <a:spcBef>
                <a:spcPts val="0"/>
              </a:spcBef>
              <a:spcAft>
                <a:spcPts val="0"/>
              </a:spcAft>
              <a:buClrTx/>
              <a:buSzTx/>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distribuidos a la población</a:t>
            </a:r>
          </a:p>
          <a:p>
            <a:pPr marR="0" lvl="0" algn="l" defTabSz="914400" rtl="0" eaLnBrk="1" fontAlgn="auto" latinLnBrk="0" hangingPunct="1">
              <a:lnSpc>
                <a:spcPct val="100000"/>
              </a:lnSpc>
              <a:spcBef>
                <a:spcPts val="0"/>
              </a:spcBef>
              <a:spcAft>
                <a:spcPts val="0"/>
              </a:spcAft>
              <a:buClrTx/>
              <a:buSzTx/>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a:t>
            </a:r>
          </a:p>
          <a:p>
            <a:pPr marR="0" lvl="0" algn="l" defTabSz="914400" rtl="0" eaLnBrk="1" fontAlgn="auto" latinLnBrk="0" hangingPunct="1">
              <a:lnSpc>
                <a:spcPct val="100000"/>
              </a:lnSpc>
              <a:spcBef>
                <a:spcPts val="0"/>
              </a:spcBef>
              <a:spcAft>
                <a:spcPts val="0"/>
              </a:spcAft>
              <a:buClrTx/>
              <a:buSzTx/>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REFUGIOS Y ZONAS SEGURAS</a:t>
            </a: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r>
              <a:rPr lang="es-ES" sz="1200" b="1" dirty="0">
                <a:solidFill>
                  <a:srgbClr val="D3DC84">
                    <a:lumMod val="40000"/>
                    <a:lumOff val="60000"/>
                  </a:srgbClr>
                </a:solidFill>
                <a:latin typeface="Arial"/>
              </a:rPr>
              <a:t>5.1. </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Polideportivos como </a:t>
            </a:r>
            <a:r>
              <a:rPr lang="es-ES" sz="1200" b="1" dirty="0">
                <a:solidFill>
                  <a:srgbClr val="D3DC84">
                    <a:lumMod val="40000"/>
                    <a:lumOff val="60000"/>
                  </a:srgbClr>
                </a:solidFill>
                <a:latin typeface="Arial"/>
              </a:rPr>
              <a:t>como los pabellones </a:t>
            </a:r>
          </a:p>
          <a:p>
            <a:pPr marR="0" lvl="0" algn="l" defTabSz="914400" rtl="0" eaLnBrk="1" fontAlgn="auto" latinLnBrk="0" hangingPunct="1">
              <a:lnSpc>
                <a:spcPct val="100000"/>
              </a:lnSpc>
              <a:spcBef>
                <a:spcPts val="0"/>
              </a:spcBef>
              <a:spcAft>
                <a:spcPts val="0"/>
              </a:spcAft>
              <a:buClrTx/>
              <a:buSzTx/>
              <a:tabLst/>
              <a:defRPr/>
            </a:pPr>
            <a:r>
              <a:rPr lang="es-ES" sz="1200" b="1" dirty="0">
                <a:solidFill>
                  <a:srgbClr val="D3DC84">
                    <a:lumMod val="40000"/>
                    <a:lumOff val="60000"/>
                  </a:srgbClr>
                </a:solidFill>
                <a:latin typeface="Arial"/>
              </a:rPr>
              <a:t>municipales, centros</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educativos y colegios </a:t>
            </a:r>
          </a:p>
          <a:p>
            <a:pPr marR="0" lvl="0" algn="l" defTabSz="914400" rtl="0" eaLnBrk="1" fontAlgn="auto" latinLnBrk="0" hangingPunct="1">
              <a:lnSpc>
                <a:spcPct val="100000"/>
              </a:lnSpc>
              <a:spcBef>
                <a:spcPts val="0"/>
              </a:spcBef>
              <a:spcAft>
                <a:spcPts val="0"/>
              </a:spcAft>
              <a:buClrTx/>
              <a:buSzTx/>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Concertados</a:t>
            </a:r>
            <a:r>
              <a:rPr lang="es-ES" sz="1200" b="1" dirty="0">
                <a:solidFill>
                  <a:srgbClr val="D3DC84">
                    <a:lumMod val="40000"/>
                    <a:lumOff val="60000"/>
                  </a:srgbClr>
                </a:solidFill>
                <a:latin typeface="Arial"/>
              </a:rPr>
              <a:t> </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con espacios amplios.</a:t>
            </a:r>
          </a:p>
          <a:p>
            <a:pPr marR="0" lvl="0" algn="l" defTabSz="914400" rtl="0" eaLnBrk="1" fontAlgn="auto" latinLnBrk="0" hangingPunct="1">
              <a:lnSpc>
                <a:spcPct val="100000"/>
              </a:lnSpc>
              <a:spcBef>
                <a:spcPts val="0"/>
              </a:spcBef>
              <a:spcAft>
                <a:spcPts val="0"/>
              </a:spcAft>
              <a:buClrTx/>
              <a:buSzTx/>
              <a:tabLst/>
              <a:defRPr/>
            </a:pPr>
            <a:r>
              <a:rPr lang="es-ES" sz="1200" b="1" dirty="0">
                <a:solidFill>
                  <a:srgbClr val="D3DC84">
                    <a:lumMod val="40000"/>
                    <a:lumOff val="60000"/>
                  </a:srgbClr>
                </a:solidFill>
                <a:latin typeface="Arial"/>
              </a:rPr>
              <a:t>5.2. </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Refugios subterráneos en zonas urbanas si el</a:t>
            </a:r>
          </a:p>
          <a:p>
            <a:pPr marR="0" lvl="0" algn="l" defTabSz="914400" rtl="0" eaLnBrk="1" fontAlgn="auto" latinLnBrk="0" hangingPunct="1">
              <a:lnSpc>
                <a:spcPct val="100000"/>
              </a:lnSpc>
              <a:spcBef>
                <a:spcPts val="0"/>
              </a:spcBef>
              <a:spcAft>
                <a:spcPts val="0"/>
              </a:spcAft>
              <a:buClrTx/>
              <a:buSzTx/>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riesgo es bélico</a:t>
            </a:r>
          </a:p>
          <a:p>
            <a:pPr marR="0" lvl="0" algn="l" defTabSz="914400" rtl="0" eaLnBrk="1" fontAlgn="auto" latinLnBrk="0" hangingPunct="1">
              <a:lnSpc>
                <a:spcPct val="100000"/>
              </a:lnSpc>
              <a:spcBef>
                <a:spcPts val="0"/>
              </a:spcBef>
              <a:spcAft>
                <a:spcPts val="0"/>
              </a:spcAft>
              <a:buClrTx/>
              <a:buSzTx/>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a:t>
            </a: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sp>
        <p:nvSpPr>
          <p:cNvPr id="10" name="CuadroTexto 9">
            <a:extLst>
              <a:ext uri="{FF2B5EF4-FFF2-40B4-BE49-F238E27FC236}">
                <a16:creationId xmlns:a16="http://schemas.microsoft.com/office/drawing/2014/main" id="{B0D0EBEA-93B4-2320-5DB9-2D131E33971B}"/>
              </a:ext>
            </a:extLst>
          </p:cNvPr>
          <p:cNvSpPr txBox="1"/>
          <p:nvPr/>
        </p:nvSpPr>
        <p:spPr>
          <a:xfrm>
            <a:off x="1457637" y="4755646"/>
            <a:ext cx="8965723" cy="461665"/>
          </a:xfrm>
          <a:prstGeom prst="rect">
            <a:avLst/>
          </a:prstGeom>
          <a:noFill/>
        </p:spPr>
        <p:txBody>
          <a:bodyPr wrap="square">
            <a:spAutoFit/>
          </a:bodyPr>
          <a:lstStyle/>
          <a:p>
            <a:pPr>
              <a:defRPr/>
            </a:pPr>
            <a:r>
              <a:rPr lang="es-ES" sz="1200" b="1" dirty="0">
                <a:solidFill>
                  <a:srgbClr val="FFFF00"/>
                </a:solidFill>
              </a:rPr>
              <a:t>* Contenidos supervisados por el Instructor </a:t>
            </a:r>
            <a:r>
              <a:rPr lang="en-US" sz="1200" b="1" dirty="0">
                <a:solidFill>
                  <a:srgbClr val="FFFF00"/>
                </a:solidFill>
              </a:rPr>
              <a:t>SIWA Start Course Director (SSCD)</a:t>
            </a:r>
            <a:endParaRPr lang="es-ES" sz="1200" b="1" dirty="0">
              <a:solidFill>
                <a:srgbClr val="FFFF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FF0000"/>
                </a:solidFill>
                <a:effectLst/>
                <a:uLnTx/>
                <a:uFillTx/>
                <a:latin typeface="Arial"/>
                <a:ea typeface="+mn-ea"/>
                <a:cs typeface="+mn-cs"/>
              </a:rPr>
              <a:t> </a:t>
            </a:r>
          </a:p>
        </p:txBody>
      </p:sp>
      <p:sp>
        <p:nvSpPr>
          <p:cNvPr id="3" name="4 CuadroTexto">
            <a:extLst>
              <a:ext uri="{FF2B5EF4-FFF2-40B4-BE49-F238E27FC236}">
                <a16:creationId xmlns:a16="http://schemas.microsoft.com/office/drawing/2014/main" id="{5107B1F3-49E5-01F2-7A4C-10517F7A3479}"/>
              </a:ext>
            </a:extLst>
          </p:cNvPr>
          <p:cNvSpPr txBox="1"/>
          <p:nvPr/>
        </p:nvSpPr>
        <p:spPr>
          <a:xfrm>
            <a:off x="-66908" y="78199"/>
            <a:ext cx="8779728" cy="1446550"/>
          </a:xfrm>
          <a:prstGeom prst="rect">
            <a:avLst/>
          </a:prstGeom>
          <a:noFill/>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sz="2400" b="1" dirty="0">
                <a:solidFill>
                  <a:srgbClr val="FFC000"/>
                </a:solidFill>
                <a:latin typeface="Berlin Sans FB Demi" panose="020E0802020502020306" pitchFamily="34" charset="0"/>
                <a:ea typeface="Microsoft Sans Serif" panose="020B0604020202020204" pitchFamily="34" charset="0"/>
                <a:cs typeface="Times New Roman" panose="02020603050405020304" pitchFamily="18" charset="0"/>
              </a:rPr>
              <a:t>GUIA PARA LA CREACION DE UN PLAN DE EMERGENCIA I I</a:t>
            </a:r>
            <a:r>
              <a:rPr lang="en-US" sz="24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24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3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p:txBody>
      </p:sp>
    </p:spTree>
    <p:extLst>
      <p:ext uri="{BB962C8B-B14F-4D97-AF65-F5344CB8AC3E}">
        <p14:creationId xmlns:p14="http://schemas.microsoft.com/office/powerpoint/2010/main" val="8251654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3F64B4-F5CD-283A-C4CF-5EB1D3DC7C8A}"/>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044B1C0A-477C-A8E6-F0D3-01002F232A8C}"/>
              </a:ext>
            </a:extLst>
          </p:cNvPr>
          <p:cNvPicPr>
            <a:picLocks noChangeAspect="1"/>
          </p:cNvPicPr>
          <p:nvPr/>
        </p:nvPicPr>
        <p:blipFill>
          <a:blip r:embed="rId3"/>
          <a:stretch>
            <a:fillRect/>
          </a:stretch>
        </p:blipFill>
        <p:spPr>
          <a:xfrm>
            <a:off x="0" y="0"/>
            <a:ext cx="9144000" cy="5124262"/>
          </a:xfrm>
          <a:prstGeom prst="rect">
            <a:avLst/>
          </a:prstGeom>
        </p:spPr>
      </p:pic>
      <p:sp>
        <p:nvSpPr>
          <p:cNvPr id="8" name="CuadroTexto 7">
            <a:extLst>
              <a:ext uri="{FF2B5EF4-FFF2-40B4-BE49-F238E27FC236}">
                <a16:creationId xmlns:a16="http://schemas.microsoft.com/office/drawing/2014/main" id="{9D0DA291-75A9-654F-048B-FFF7B178A01F}"/>
              </a:ext>
            </a:extLst>
          </p:cNvPr>
          <p:cNvSpPr txBox="1"/>
          <p:nvPr/>
        </p:nvSpPr>
        <p:spPr>
          <a:xfrm>
            <a:off x="201268" y="344337"/>
            <a:ext cx="5647983" cy="557075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MOCHILAS DE EMERGENCIA Y SUMINISTROS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6. Mochila de Emergencia de 72 h (por persona)</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6.1. Agua potable: 2 litros diarios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6.2. Alimentos no perecederos: barritas energéticas </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y conservas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6.3. Linterna, baterías y silbato</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6.4. Mantas térmicas y ropa de repuesto</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6.5. Documentación personal y dinero en efectivo</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6.6. Si disponemos de zona de almacenamiento seguro,</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combustible extra para el vehículo</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SEGUIMIENTO Y MEJORA CONTINUA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7. Revisiones trimestrales del plan y actualización de </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mapas de riesgo</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7.1. Análisis de incidentes para mejorar protocolos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futuros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7.2. Las telecomunicaciones son cruciales para coordinar </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acciones y mantenerse informado durante las emergencias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7.3. En caso de un fallo en las líneas telefónicas </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convencionales, es vital contar con sistemas alternativos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 y protocolos específicos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sp>
        <p:nvSpPr>
          <p:cNvPr id="9" name="CuadroTexto 8">
            <a:extLst>
              <a:ext uri="{FF2B5EF4-FFF2-40B4-BE49-F238E27FC236}">
                <a16:creationId xmlns:a16="http://schemas.microsoft.com/office/drawing/2014/main" id="{D7CBC416-763E-0469-0776-C1CC2990B66E}"/>
              </a:ext>
            </a:extLst>
          </p:cNvPr>
          <p:cNvSpPr txBox="1"/>
          <p:nvPr/>
        </p:nvSpPr>
        <p:spPr>
          <a:xfrm>
            <a:off x="4737300" y="529003"/>
            <a:ext cx="4668644" cy="5201424"/>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TELECOMUNICACIONES EN SITUACIONES</a:t>
            </a:r>
          </a:p>
          <a:p>
            <a:pPr marR="0" lvl="0" algn="l" defTabSz="914400" rtl="0" eaLnBrk="1" fontAlgn="auto" latinLnBrk="0" hangingPunct="1">
              <a:lnSpc>
                <a:spcPct val="100000"/>
              </a:lnSpc>
              <a:spcBef>
                <a:spcPts val="0"/>
              </a:spcBef>
              <a:spcAft>
                <a:spcPts val="0"/>
              </a:spcAft>
              <a:buClrTx/>
              <a:buSzTx/>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DE EMERGENCIA</a:t>
            </a: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r>
              <a:rPr lang="es-ES" sz="1200" b="1" dirty="0">
                <a:solidFill>
                  <a:srgbClr val="D3DC84">
                    <a:lumMod val="40000"/>
                    <a:lumOff val="60000"/>
                  </a:srgbClr>
                </a:solidFill>
                <a:latin typeface="Arial"/>
              </a:rPr>
              <a:t>8. </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Identificación de Riesgos Asociados</a:t>
            </a:r>
          </a:p>
          <a:p>
            <a:pPr marR="0" lvl="0" algn="l" defTabSz="914400" rtl="0" eaLnBrk="1" fontAlgn="auto" latinLnBrk="0" hangingPunct="1">
              <a:lnSpc>
                <a:spcPct val="100000"/>
              </a:lnSpc>
              <a:spcBef>
                <a:spcPts val="0"/>
              </a:spcBef>
              <a:spcAft>
                <a:spcPts val="0"/>
              </a:spcAft>
              <a:buClrTx/>
              <a:buSzTx/>
              <a:tabLst/>
              <a:defRPr/>
            </a:pPr>
            <a:r>
              <a:rPr lang="es-ES" sz="1200" b="1" dirty="0">
                <a:solidFill>
                  <a:srgbClr val="D3DC84">
                    <a:lumMod val="40000"/>
                    <a:lumOff val="60000"/>
                  </a:srgbClr>
                </a:solidFill>
                <a:latin typeface="Arial"/>
              </a:rPr>
              <a:t>8.1. </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Fallo de las redes telefónicas debido a:</a:t>
            </a:r>
          </a:p>
          <a:p>
            <a:pPr marR="0" lvl="0" algn="l" defTabSz="914400" rtl="0" eaLnBrk="1" fontAlgn="auto" latinLnBrk="0" hangingPunct="1">
              <a:lnSpc>
                <a:spcPct val="100000"/>
              </a:lnSpc>
              <a:spcBef>
                <a:spcPts val="0"/>
              </a:spcBef>
              <a:spcAft>
                <a:spcPts val="0"/>
              </a:spcAft>
              <a:buClrTx/>
              <a:buSzTx/>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8.2. Fenómenos naturales: tormentas, inundaciones</a:t>
            </a:r>
          </a:p>
          <a:p>
            <a:pPr marR="0" lvl="0" algn="l" defTabSz="914400" rtl="0" eaLnBrk="1" fontAlgn="auto" latinLnBrk="0" hangingPunct="1">
              <a:lnSpc>
                <a:spcPct val="100000"/>
              </a:lnSpc>
              <a:spcBef>
                <a:spcPts val="0"/>
              </a:spcBef>
              <a:spcAft>
                <a:spcPts val="0"/>
              </a:spcAft>
              <a:buClrTx/>
              <a:buSzTx/>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o terremotos</a:t>
            </a:r>
          </a:p>
          <a:p>
            <a:pPr marR="0" lvl="0" algn="l" defTabSz="914400" rtl="0" eaLnBrk="1" fontAlgn="auto" latinLnBrk="0" hangingPunct="1">
              <a:lnSpc>
                <a:spcPct val="100000"/>
              </a:lnSpc>
              <a:spcBef>
                <a:spcPts val="0"/>
              </a:spcBef>
              <a:spcAft>
                <a:spcPts val="0"/>
              </a:spcAft>
              <a:buClrTx/>
              <a:buSzTx/>
              <a:tabLst/>
              <a:defRPr/>
            </a:pPr>
            <a:r>
              <a:rPr lang="es-ES" sz="1200" b="1" dirty="0">
                <a:solidFill>
                  <a:srgbClr val="D3DC84">
                    <a:lumMod val="40000"/>
                    <a:lumOff val="60000"/>
                  </a:srgbClr>
                </a:solidFill>
                <a:latin typeface="Arial"/>
              </a:rPr>
              <a:t>8.3. </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Saturación de redes: en caso de un aumento </a:t>
            </a:r>
          </a:p>
          <a:p>
            <a:pPr marR="0" lvl="0" algn="l" defTabSz="914400" rtl="0" eaLnBrk="1" fontAlgn="auto" latinLnBrk="0" hangingPunct="1">
              <a:lnSpc>
                <a:spcPct val="100000"/>
              </a:lnSpc>
              <a:spcBef>
                <a:spcPts val="0"/>
              </a:spcBef>
              <a:spcAft>
                <a:spcPts val="0"/>
              </a:spcAft>
              <a:buClrTx/>
              <a:buSzTx/>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masivo de llamadas</a:t>
            </a:r>
          </a:p>
          <a:p>
            <a:pPr marR="0" lvl="0" algn="l" defTabSz="914400" rtl="0" eaLnBrk="1" fontAlgn="auto" latinLnBrk="0" hangingPunct="1">
              <a:lnSpc>
                <a:spcPct val="100000"/>
              </a:lnSpc>
              <a:spcBef>
                <a:spcPts val="0"/>
              </a:spcBef>
              <a:spcAft>
                <a:spcPts val="0"/>
              </a:spcAft>
              <a:buClrTx/>
              <a:buSzTx/>
              <a:tabLst/>
              <a:defRPr/>
            </a:pPr>
            <a:r>
              <a:rPr lang="es-ES" sz="1200" b="1" dirty="0">
                <a:solidFill>
                  <a:srgbClr val="D3DC84">
                    <a:lumMod val="40000"/>
                    <a:lumOff val="60000"/>
                  </a:srgbClr>
                </a:solidFill>
                <a:latin typeface="Arial"/>
              </a:rPr>
              <a:t>8.4. </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Daños en infraestructura: cortes de fibra óptica o</a:t>
            </a:r>
          </a:p>
          <a:p>
            <a:pPr marR="0" lvl="0" algn="l" defTabSz="914400" rtl="0" eaLnBrk="1" fontAlgn="auto" latinLnBrk="0" hangingPunct="1">
              <a:lnSpc>
                <a:spcPct val="100000"/>
              </a:lnSpc>
              <a:spcBef>
                <a:spcPts val="0"/>
              </a:spcBef>
              <a:spcAft>
                <a:spcPts val="0"/>
              </a:spcAft>
              <a:buClrTx/>
              <a:buSzTx/>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torres de comunicación afectadas</a:t>
            </a:r>
          </a:p>
          <a:p>
            <a:pPr marR="0" lvl="0" algn="l" defTabSz="914400" rtl="0" eaLnBrk="1" fontAlgn="auto" latinLnBrk="0" hangingPunct="1">
              <a:lnSpc>
                <a:spcPct val="100000"/>
              </a:lnSpc>
              <a:spcBef>
                <a:spcPts val="0"/>
              </a:spcBef>
              <a:spcAft>
                <a:spcPts val="0"/>
              </a:spcAft>
              <a:buClrTx/>
              <a:buSzTx/>
              <a:tabLst/>
              <a:defRPr/>
            </a:pPr>
            <a:r>
              <a:rPr lang="es-ES" sz="1200" b="1" dirty="0">
                <a:solidFill>
                  <a:srgbClr val="D3DC84">
                    <a:lumMod val="40000"/>
                    <a:lumOff val="60000"/>
                  </a:srgbClr>
                </a:solidFill>
                <a:latin typeface="Arial"/>
              </a:rPr>
              <a:t>8.5. </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Ciberataques que interrumpan servicios digitales</a:t>
            </a:r>
          </a:p>
          <a:p>
            <a:pPr marR="0" lvl="0" algn="l" defTabSz="914400" rtl="0" eaLnBrk="1" fontAlgn="auto" latinLnBrk="0" hangingPunct="1">
              <a:lnSpc>
                <a:spcPct val="100000"/>
              </a:lnSpc>
              <a:spcBef>
                <a:spcPts val="0"/>
              </a:spcBef>
              <a:spcAft>
                <a:spcPts val="0"/>
              </a:spcAft>
              <a:buClrTx/>
              <a:buSzTx/>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y redes</a:t>
            </a:r>
          </a:p>
          <a:p>
            <a:pPr marR="0" lvl="0" algn="l" defTabSz="914400" rtl="0" eaLnBrk="1" fontAlgn="auto" latinLnBrk="0" hangingPunct="1">
              <a:lnSpc>
                <a:spcPct val="100000"/>
              </a:lnSpc>
              <a:spcBef>
                <a:spcPts val="0"/>
              </a:spcBef>
              <a:spcAft>
                <a:spcPts val="0"/>
              </a:spcAft>
              <a:buClrTx/>
              <a:buSzTx/>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9. Soluciones Alternativas en Caso de Fallo</a:t>
            </a:r>
          </a:p>
          <a:p>
            <a:pPr marR="0" lvl="0" algn="l" defTabSz="914400" rtl="0" eaLnBrk="1" fontAlgn="auto" latinLnBrk="0" hangingPunct="1">
              <a:lnSpc>
                <a:spcPct val="100000"/>
              </a:lnSpc>
              <a:spcBef>
                <a:spcPts val="0"/>
              </a:spcBef>
              <a:spcAft>
                <a:spcPts val="0"/>
              </a:spcAft>
              <a:buClrTx/>
              <a:buSzTx/>
              <a:tabLst/>
              <a:defRPr/>
            </a:pPr>
            <a:r>
              <a:rPr lang="es-ES" sz="1200" b="1" dirty="0">
                <a:solidFill>
                  <a:srgbClr val="D3DC84">
                    <a:lumMod val="40000"/>
                    <a:lumOff val="60000"/>
                  </a:srgbClr>
                </a:solidFill>
                <a:latin typeface="Arial"/>
              </a:rPr>
              <a:t>9.1 </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Redes de Radiofrecuencia:</a:t>
            </a:r>
          </a:p>
          <a:p>
            <a:pPr marR="0" lvl="0" algn="l" defTabSz="914400" rtl="0" eaLnBrk="1" fontAlgn="auto" latinLnBrk="0" hangingPunct="1">
              <a:lnSpc>
                <a:spcPct val="100000"/>
              </a:lnSpc>
              <a:spcBef>
                <a:spcPts val="0"/>
              </a:spcBef>
              <a:spcAft>
                <a:spcPts val="0"/>
              </a:spcAft>
              <a:buClrTx/>
              <a:buSzTx/>
              <a:tabLst/>
              <a:defRPr/>
            </a:pPr>
            <a:r>
              <a:rPr lang="es-ES" sz="1200" b="1" dirty="0">
                <a:solidFill>
                  <a:srgbClr val="D3DC84">
                    <a:lumMod val="40000"/>
                    <a:lumOff val="60000"/>
                  </a:srgbClr>
                </a:solidFill>
                <a:latin typeface="Arial"/>
              </a:rPr>
              <a:t>9.2. </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Uso de radios portátiles VHF/UHF para </a:t>
            </a:r>
          </a:p>
          <a:p>
            <a:pPr marR="0" lvl="0" algn="l" defTabSz="914400" rtl="0" eaLnBrk="1" fontAlgn="auto" latinLnBrk="0" hangingPunct="1">
              <a:lnSpc>
                <a:spcPct val="100000"/>
              </a:lnSpc>
              <a:spcBef>
                <a:spcPts val="0"/>
              </a:spcBef>
              <a:spcAft>
                <a:spcPts val="0"/>
              </a:spcAft>
              <a:buClrTx/>
              <a:buSzTx/>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comunicaciones entre equipos de emergencia</a:t>
            </a:r>
          </a:p>
          <a:p>
            <a:pPr marR="0" lvl="0" algn="l" defTabSz="914400" rtl="0" eaLnBrk="1" fontAlgn="auto" latinLnBrk="0" hangingPunct="1">
              <a:lnSpc>
                <a:spcPct val="100000"/>
              </a:lnSpc>
              <a:spcBef>
                <a:spcPts val="0"/>
              </a:spcBef>
              <a:spcAft>
                <a:spcPts val="0"/>
              </a:spcAft>
              <a:buClrTx/>
              <a:buSzTx/>
              <a:tabLst/>
              <a:defRPr/>
            </a:pPr>
            <a:r>
              <a:rPr lang="es-ES" sz="1200" b="1" dirty="0">
                <a:solidFill>
                  <a:srgbClr val="D3DC84">
                    <a:lumMod val="40000"/>
                    <a:lumOff val="60000"/>
                  </a:srgbClr>
                </a:solidFill>
                <a:latin typeface="Arial"/>
              </a:rPr>
              <a:t>9.3. </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Colaboración con radioaficionados organizados, </a:t>
            </a:r>
          </a:p>
          <a:p>
            <a:pPr marR="0" lvl="0" algn="l" defTabSz="914400" rtl="0" eaLnBrk="1" fontAlgn="auto" latinLnBrk="0" hangingPunct="1">
              <a:lnSpc>
                <a:spcPct val="100000"/>
              </a:lnSpc>
              <a:spcBef>
                <a:spcPts val="0"/>
              </a:spcBef>
              <a:spcAft>
                <a:spcPts val="0"/>
              </a:spcAft>
              <a:buClrTx/>
              <a:buSzTx/>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como la Red Nacional de Radio Emergencia (REMER)</a:t>
            </a:r>
          </a:p>
          <a:p>
            <a:pPr marR="0" lvl="0" algn="l" defTabSz="914400" rtl="0" eaLnBrk="1" fontAlgn="auto" latinLnBrk="0" hangingPunct="1">
              <a:lnSpc>
                <a:spcPct val="100000"/>
              </a:lnSpc>
              <a:spcBef>
                <a:spcPts val="0"/>
              </a:spcBef>
              <a:spcAft>
                <a:spcPts val="0"/>
              </a:spcAft>
              <a:buClrTx/>
              <a:buSzTx/>
              <a:tabLst/>
              <a:defRPr/>
            </a:pPr>
            <a:r>
              <a:rPr lang="es-ES" sz="1200" b="1" dirty="0">
                <a:solidFill>
                  <a:srgbClr val="D3DC84">
                    <a:lumMod val="40000"/>
                    <a:lumOff val="60000"/>
                  </a:srgbClr>
                </a:solidFill>
                <a:latin typeface="Arial"/>
              </a:rPr>
              <a:t>9.4. Conocimiento de la ubicación </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de los repetidores </a:t>
            </a:r>
            <a:endParaRPr lang="es-ES" sz="1200" b="1" dirty="0">
              <a:solidFill>
                <a:srgbClr val="D3DC84">
                  <a:lumMod val="40000"/>
                  <a:lumOff val="60000"/>
                </a:srgbClr>
              </a:solidFill>
              <a:latin typeface="Arial"/>
            </a:endParaRPr>
          </a:p>
          <a:p>
            <a:pPr marR="0" lvl="0" algn="l" defTabSz="914400" rtl="0" eaLnBrk="1" fontAlgn="auto" latinLnBrk="0" hangingPunct="1">
              <a:lnSpc>
                <a:spcPct val="100000"/>
              </a:lnSpc>
              <a:spcBef>
                <a:spcPts val="0"/>
              </a:spcBef>
              <a:spcAft>
                <a:spcPts val="0"/>
              </a:spcAft>
              <a:buClrTx/>
              <a:buSzTx/>
              <a:tabLst/>
              <a:defRPr/>
            </a:pPr>
            <a:r>
              <a:rPr lang="es-ES" sz="1200" b="1" dirty="0">
                <a:solidFill>
                  <a:srgbClr val="D3DC84">
                    <a:lumMod val="40000"/>
                    <a:lumOff val="60000"/>
                  </a:srgbClr>
                </a:solidFill>
                <a:latin typeface="Arial"/>
              </a:rPr>
              <a:t>e</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n el área para ampliar cobertura en zonas afectadas</a:t>
            </a: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sp>
        <p:nvSpPr>
          <p:cNvPr id="10" name="CuadroTexto 9">
            <a:extLst>
              <a:ext uri="{FF2B5EF4-FFF2-40B4-BE49-F238E27FC236}">
                <a16:creationId xmlns:a16="http://schemas.microsoft.com/office/drawing/2014/main" id="{43F2D443-9E11-CE5E-92DB-533068FD8331}"/>
              </a:ext>
            </a:extLst>
          </p:cNvPr>
          <p:cNvSpPr txBox="1"/>
          <p:nvPr/>
        </p:nvSpPr>
        <p:spPr>
          <a:xfrm>
            <a:off x="1725267" y="4788392"/>
            <a:ext cx="6273874" cy="461665"/>
          </a:xfrm>
          <a:prstGeom prst="rect">
            <a:avLst/>
          </a:prstGeom>
          <a:noFill/>
        </p:spPr>
        <p:txBody>
          <a:bodyPr wrap="square">
            <a:spAutoFit/>
          </a:bodyPr>
          <a:lstStyle/>
          <a:p>
            <a:pPr>
              <a:defRPr/>
            </a:pPr>
            <a:r>
              <a:rPr lang="es-ES" sz="1200" b="1" dirty="0">
                <a:solidFill>
                  <a:srgbClr val="FFFF00"/>
                </a:solidFill>
              </a:rPr>
              <a:t>* Contenidos supervisados por el Instructor </a:t>
            </a:r>
            <a:r>
              <a:rPr lang="en-US" sz="1200" b="1" dirty="0">
                <a:solidFill>
                  <a:srgbClr val="FFFF00"/>
                </a:solidFill>
              </a:rPr>
              <a:t>SIWA Start Course Director (SSCD)</a:t>
            </a:r>
            <a:endParaRPr lang="es-ES" sz="1200" b="1" dirty="0">
              <a:solidFill>
                <a:srgbClr val="FFFF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FF0000"/>
              </a:solidFill>
              <a:effectLst/>
              <a:uLnTx/>
              <a:uFillTx/>
              <a:latin typeface="Arial"/>
              <a:ea typeface="+mn-ea"/>
              <a:cs typeface="+mn-cs"/>
            </a:endParaRPr>
          </a:p>
        </p:txBody>
      </p:sp>
      <p:sp>
        <p:nvSpPr>
          <p:cNvPr id="3" name="4 CuadroTexto">
            <a:extLst>
              <a:ext uri="{FF2B5EF4-FFF2-40B4-BE49-F238E27FC236}">
                <a16:creationId xmlns:a16="http://schemas.microsoft.com/office/drawing/2014/main" id="{6D012B54-B6D6-25F1-6D2C-C65310236E55}"/>
              </a:ext>
            </a:extLst>
          </p:cNvPr>
          <p:cNvSpPr txBox="1"/>
          <p:nvPr/>
        </p:nvSpPr>
        <p:spPr>
          <a:xfrm>
            <a:off x="-185854" y="19238"/>
            <a:ext cx="9277815" cy="1446550"/>
          </a:xfrm>
          <a:prstGeom prst="rect">
            <a:avLst/>
          </a:prstGeom>
          <a:noFill/>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sz="2400" b="1" dirty="0">
                <a:solidFill>
                  <a:srgbClr val="FFC000"/>
                </a:solidFill>
                <a:latin typeface="Berlin Sans FB Demi" panose="020E0802020502020306" pitchFamily="34" charset="0"/>
                <a:ea typeface="Microsoft Sans Serif" panose="020B0604020202020204" pitchFamily="34" charset="0"/>
                <a:cs typeface="Times New Roman" panose="02020603050405020304" pitchFamily="18" charset="0"/>
              </a:rPr>
              <a:t>GUIA PARA LA CREACION DE UN PLAN DE EMERGENCIA III</a:t>
            </a:r>
            <a:r>
              <a:rPr lang="en-US" sz="24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24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3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p:txBody>
      </p:sp>
    </p:spTree>
    <p:extLst>
      <p:ext uri="{BB962C8B-B14F-4D97-AF65-F5344CB8AC3E}">
        <p14:creationId xmlns:p14="http://schemas.microsoft.com/office/powerpoint/2010/main" val="2449237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762C55-BF46-DC85-C4ED-28F4A09F78D6}"/>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EBE9BD03-33E3-4A8E-71B7-B94A0E2B962D}"/>
              </a:ext>
            </a:extLst>
          </p:cNvPr>
          <p:cNvPicPr>
            <a:picLocks noChangeAspect="1"/>
          </p:cNvPicPr>
          <p:nvPr/>
        </p:nvPicPr>
        <p:blipFill>
          <a:blip r:embed="rId3"/>
          <a:stretch>
            <a:fillRect/>
          </a:stretch>
        </p:blipFill>
        <p:spPr>
          <a:xfrm>
            <a:off x="0" y="9619"/>
            <a:ext cx="9144000" cy="5124262"/>
          </a:xfrm>
          <a:prstGeom prst="rect">
            <a:avLst/>
          </a:prstGeom>
        </p:spPr>
      </p:pic>
      <p:sp>
        <p:nvSpPr>
          <p:cNvPr id="8" name="CuadroTexto 7">
            <a:extLst>
              <a:ext uri="{FF2B5EF4-FFF2-40B4-BE49-F238E27FC236}">
                <a16:creationId xmlns:a16="http://schemas.microsoft.com/office/drawing/2014/main" id="{2CCDD8A4-5E19-E9BE-FC8F-EFB32F51FAE4}"/>
              </a:ext>
            </a:extLst>
          </p:cNvPr>
          <p:cNvSpPr txBox="1"/>
          <p:nvPr/>
        </p:nvSpPr>
        <p:spPr>
          <a:xfrm>
            <a:off x="178965" y="719735"/>
            <a:ext cx="5647983" cy="538609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9.5. Telefonía Satelital:</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Dispositivos de telefonía satelital para autoridades y </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coordinadores del plan</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9.6. Beneficios: independencia de infraestructuras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terrestres y cobertura global</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9.7. Internet por Satélite:</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9.8. Terminales de internet satelital (ej. Starlink) para </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mantener acceso a comunicaciones digitales y datos,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(solo funcionan con cielo despejado)</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9.9. Drones de Comunicaciones: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Informarse si es posible de la existencia del uso de</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drones con repetidores para restablecer </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Comunicaciones temporales en áreas críticas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9.10 Sistemas MESH:</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9.11. Redes descentralizadas creadas con dispositivos </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móviles o routers específicos para conectar a equipos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de respuesta</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9.12. Mensajería Manual y Convencional:</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En última instancia, atentos a los mensajeros </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humanos para transporte de información crítica entre</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puntos estratégicos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a:t>
            </a:r>
          </a:p>
        </p:txBody>
      </p:sp>
      <p:sp>
        <p:nvSpPr>
          <p:cNvPr id="9" name="CuadroTexto 8">
            <a:extLst>
              <a:ext uri="{FF2B5EF4-FFF2-40B4-BE49-F238E27FC236}">
                <a16:creationId xmlns:a16="http://schemas.microsoft.com/office/drawing/2014/main" id="{2421F230-D2F6-56D6-6631-3A564BE6ECBC}"/>
              </a:ext>
            </a:extLst>
          </p:cNvPr>
          <p:cNvSpPr txBox="1"/>
          <p:nvPr/>
        </p:nvSpPr>
        <p:spPr>
          <a:xfrm>
            <a:off x="4609171" y="719735"/>
            <a:ext cx="4668644" cy="4278094"/>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10. Conocimiento de los Canales de Información </a:t>
            </a:r>
          </a:p>
          <a:p>
            <a:pPr marR="0" lvl="0" algn="l" defTabSz="914400" rtl="0" eaLnBrk="1" fontAlgn="auto" latinLnBrk="0" hangingPunct="1">
              <a:lnSpc>
                <a:spcPct val="100000"/>
              </a:lnSpc>
              <a:spcBef>
                <a:spcPts val="0"/>
              </a:spcBef>
              <a:spcAft>
                <a:spcPts val="0"/>
              </a:spcAft>
              <a:buClrTx/>
              <a:buSzTx/>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existentes para la Población</a:t>
            </a:r>
          </a:p>
          <a:p>
            <a:pPr marR="0" lvl="0" algn="l" defTabSz="914400" rtl="0" eaLnBrk="1" fontAlgn="auto" latinLnBrk="0" hangingPunct="1">
              <a:lnSpc>
                <a:spcPct val="100000"/>
              </a:lnSpc>
              <a:spcBef>
                <a:spcPts val="0"/>
              </a:spcBef>
              <a:spcAft>
                <a:spcPts val="0"/>
              </a:spcAft>
              <a:buClrTx/>
              <a:buSzTx/>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10.1. Radio Local y Nacional: Información oficial </a:t>
            </a:r>
          </a:p>
          <a:p>
            <a:pPr marR="0" lvl="0" algn="l" defTabSz="914400" rtl="0" eaLnBrk="1" fontAlgn="auto" latinLnBrk="0" hangingPunct="1">
              <a:lnSpc>
                <a:spcPct val="100000"/>
              </a:lnSpc>
              <a:spcBef>
                <a:spcPts val="0"/>
              </a:spcBef>
              <a:spcAft>
                <a:spcPts val="0"/>
              </a:spcAft>
              <a:buClrTx/>
              <a:buSzTx/>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a través de estaciones </a:t>
            </a:r>
            <a:r>
              <a:rPr lang="es-ES" sz="1200" b="1" dirty="0">
                <a:solidFill>
                  <a:srgbClr val="D3DC84">
                    <a:lumMod val="40000"/>
                    <a:lumOff val="60000"/>
                  </a:srgbClr>
                </a:solidFill>
                <a:latin typeface="Arial"/>
              </a:rPr>
              <a:t>de </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Radio</a:t>
            </a:r>
          </a:p>
          <a:p>
            <a:pPr marR="0" lvl="0" algn="l" defTabSz="914400" rtl="0" eaLnBrk="1" fontAlgn="auto" latinLnBrk="0" hangingPunct="1">
              <a:lnSpc>
                <a:spcPct val="100000"/>
              </a:lnSpc>
              <a:spcBef>
                <a:spcPts val="0"/>
              </a:spcBef>
              <a:spcAft>
                <a:spcPts val="0"/>
              </a:spcAft>
              <a:buClrTx/>
              <a:buSzTx/>
              <a:tabLst/>
              <a:defRPr/>
            </a:pPr>
            <a:r>
              <a:rPr lang="es-ES" sz="1200" b="1" dirty="0">
                <a:solidFill>
                  <a:srgbClr val="D3DC84">
                    <a:lumMod val="40000"/>
                    <a:lumOff val="60000"/>
                  </a:srgbClr>
                </a:solidFill>
                <a:latin typeface="Arial"/>
              </a:rPr>
              <a:t>10.2. </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Recomendación de radios portátiles con baterías o dinamo</a:t>
            </a:r>
          </a:p>
          <a:p>
            <a:pPr marR="0" lvl="0" algn="l" defTabSz="914400" rtl="0" eaLnBrk="1" fontAlgn="auto" latinLnBrk="0" hangingPunct="1">
              <a:lnSpc>
                <a:spcPct val="100000"/>
              </a:lnSpc>
              <a:spcBef>
                <a:spcPts val="0"/>
              </a:spcBef>
              <a:spcAft>
                <a:spcPts val="0"/>
              </a:spcAft>
              <a:buClrTx/>
              <a:buSzTx/>
              <a:tabLst/>
              <a:defRPr/>
            </a:pPr>
            <a:r>
              <a:rPr lang="es-ES" sz="1200" b="1" dirty="0">
                <a:solidFill>
                  <a:srgbClr val="D3DC84">
                    <a:lumMod val="40000"/>
                    <a:lumOff val="60000"/>
                  </a:srgbClr>
                </a:solidFill>
                <a:latin typeface="Arial"/>
              </a:rPr>
              <a:t>10.3. </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Altavoces y Megafonía:</a:t>
            </a:r>
          </a:p>
          <a:p>
            <a:pPr marR="0" lvl="0" algn="l" defTabSz="914400" rtl="0" eaLnBrk="1" fontAlgn="auto" latinLnBrk="0" hangingPunct="1">
              <a:lnSpc>
                <a:spcPct val="100000"/>
              </a:lnSpc>
              <a:spcBef>
                <a:spcPts val="0"/>
              </a:spcBef>
              <a:spcAft>
                <a:spcPts val="0"/>
              </a:spcAft>
              <a:buClrTx/>
              <a:buSzTx/>
              <a:tabLst/>
              <a:defRPr/>
            </a:pPr>
            <a:r>
              <a:rPr lang="es-ES" sz="1200" b="1" dirty="0">
                <a:solidFill>
                  <a:srgbClr val="D3DC84">
                    <a:lumMod val="40000"/>
                    <a:lumOff val="60000"/>
                  </a:srgbClr>
                </a:solidFill>
                <a:latin typeface="Arial"/>
              </a:rPr>
              <a:t>10.4. </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Vehículos equipados con altavoces para difundir instrucciones en zonas afectadas</a:t>
            </a:r>
          </a:p>
          <a:p>
            <a:pPr marR="0" lvl="0" algn="l" defTabSz="914400" rtl="0" eaLnBrk="1" fontAlgn="auto" latinLnBrk="0" hangingPunct="1">
              <a:lnSpc>
                <a:spcPct val="100000"/>
              </a:lnSpc>
              <a:spcBef>
                <a:spcPts val="0"/>
              </a:spcBef>
              <a:spcAft>
                <a:spcPts val="0"/>
              </a:spcAft>
              <a:buClrTx/>
              <a:buSzTx/>
              <a:tabLst/>
              <a:defRPr/>
            </a:pPr>
            <a:r>
              <a:rPr lang="es-ES" sz="1200" b="1" dirty="0">
                <a:solidFill>
                  <a:srgbClr val="D3DC84">
                    <a:lumMod val="40000"/>
                    <a:lumOff val="60000"/>
                  </a:srgbClr>
                </a:solidFill>
                <a:latin typeface="Arial"/>
              </a:rPr>
              <a:t>11. </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Señalización Visual:</a:t>
            </a:r>
          </a:p>
          <a:p>
            <a:pPr marR="0" lvl="0" algn="l" defTabSz="914400" rtl="0" eaLnBrk="1" fontAlgn="auto" latinLnBrk="0" hangingPunct="1">
              <a:lnSpc>
                <a:spcPct val="100000"/>
              </a:lnSpc>
              <a:spcBef>
                <a:spcPts val="0"/>
              </a:spcBef>
              <a:spcAft>
                <a:spcPts val="0"/>
              </a:spcAft>
              <a:buClrTx/>
              <a:buSzTx/>
              <a:tabLst/>
              <a:defRPr/>
            </a:pPr>
            <a:r>
              <a:rPr lang="es-ES" sz="1200" b="1" dirty="0">
                <a:solidFill>
                  <a:srgbClr val="D3DC84">
                    <a:lumMod val="40000"/>
                    <a:lumOff val="60000"/>
                  </a:srgbClr>
                </a:solidFill>
                <a:latin typeface="Arial"/>
              </a:rPr>
              <a:t>11.1. </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Uso de banderas, luces o señales luminosas en </a:t>
            </a:r>
          </a:p>
          <a:p>
            <a:pPr marR="0" lvl="0" algn="l" defTabSz="914400" rtl="0" eaLnBrk="1" fontAlgn="auto" latinLnBrk="0" hangingPunct="1">
              <a:lnSpc>
                <a:spcPct val="100000"/>
              </a:lnSpc>
              <a:spcBef>
                <a:spcPts val="0"/>
              </a:spcBef>
              <a:spcAft>
                <a:spcPts val="0"/>
              </a:spcAft>
              <a:buClrTx/>
              <a:buSzTx/>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puntos críticos para comunicar estados de emergencia </a:t>
            </a:r>
          </a:p>
          <a:p>
            <a:pPr marR="0" lvl="0" algn="l" defTabSz="914400" rtl="0" eaLnBrk="1" fontAlgn="auto" latinLnBrk="0" hangingPunct="1">
              <a:lnSpc>
                <a:spcPct val="100000"/>
              </a:lnSpc>
              <a:spcBef>
                <a:spcPts val="0"/>
              </a:spcBef>
              <a:spcAft>
                <a:spcPts val="0"/>
              </a:spcAft>
              <a:buClrTx/>
              <a:buSzTx/>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o rutas de evacuación</a:t>
            </a:r>
          </a:p>
          <a:p>
            <a:pPr marR="0" lvl="0" algn="l" defTabSz="914400" rtl="0" eaLnBrk="1" fontAlgn="auto" latinLnBrk="0" hangingPunct="1">
              <a:lnSpc>
                <a:spcPct val="100000"/>
              </a:lnSpc>
              <a:spcBef>
                <a:spcPts val="0"/>
              </a:spcBef>
              <a:spcAft>
                <a:spcPts val="0"/>
              </a:spcAft>
              <a:buClrTx/>
              <a:buSzTx/>
              <a:tabLst/>
              <a:defRPr/>
            </a:pPr>
            <a:r>
              <a:rPr lang="es-ES" sz="1200" b="1" dirty="0">
                <a:solidFill>
                  <a:srgbClr val="D3DC84">
                    <a:lumMod val="40000"/>
                    <a:lumOff val="60000"/>
                  </a:srgbClr>
                </a:solidFill>
                <a:latin typeface="Arial"/>
              </a:rPr>
              <a:t>12. </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Puntos de Información Física:</a:t>
            </a:r>
          </a:p>
          <a:p>
            <a:pPr marR="0" lvl="0" algn="l" defTabSz="914400" rtl="0" eaLnBrk="1" fontAlgn="auto" latinLnBrk="0" hangingPunct="1">
              <a:lnSpc>
                <a:spcPct val="100000"/>
              </a:lnSpc>
              <a:spcBef>
                <a:spcPts val="0"/>
              </a:spcBef>
              <a:spcAft>
                <a:spcPts val="0"/>
              </a:spcAft>
              <a:buClrTx/>
              <a:buSzTx/>
              <a:tabLst/>
              <a:defRPr/>
            </a:pPr>
            <a:r>
              <a:rPr lang="es-ES" sz="1200" b="1" dirty="0">
                <a:solidFill>
                  <a:srgbClr val="D3DC84">
                    <a:lumMod val="40000"/>
                    <a:lumOff val="60000"/>
                  </a:srgbClr>
                </a:solidFill>
                <a:latin typeface="Arial"/>
              </a:rPr>
              <a:t>12.1. </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Centros municipales como puntos de reunión y distribución de información manual (carteles o volantes).</a:t>
            </a: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sp>
        <p:nvSpPr>
          <p:cNvPr id="10" name="CuadroTexto 9">
            <a:extLst>
              <a:ext uri="{FF2B5EF4-FFF2-40B4-BE49-F238E27FC236}">
                <a16:creationId xmlns:a16="http://schemas.microsoft.com/office/drawing/2014/main" id="{1A12F6E7-6C41-D946-C3F1-E9090A65F7D5}"/>
              </a:ext>
            </a:extLst>
          </p:cNvPr>
          <p:cNvSpPr txBox="1"/>
          <p:nvPr/>
        </p:nvSpPr>
        <p:spPr>
          <a:xfrm>
            <a:off x="1725267" y="4788392"/>
            <a:ext cx="6140060"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FFFF00"/>
                </a:solidFill>
                <a:effectLst/>
                <a:uLnTx/>
                <a:uFillTx/>
                <a:latin typeface="Arial"/>
                <a:ea typeface="+mn-ea"/>
                <a:cs typeface="+mn-cs"/>
              </a:rPr>
              <a:t>* Contenidos </a:t>
            </a:r>
            <a:r>
              <a:rPr lang="es-ES" sz="1200" b="1" dirty="0">
                <a:solidFill>
                  <a:srgbClr val="FFFF00"/>
                </a:solidFill>
                <a:latin typeface="Arial"/>
              </a:rPr>
              <a:t>supervisados por el </a:t>
            </a:r>
            <a:r>
              <a:rPr kumimoji="0" lang="es-ES" sz="1200" b="1" i="0" u="none" strike="noStrike" kern="1200" cap="none" spc="0" normalizeH="0" baseline="0" noProof="0" dirty="0">
                <a:ln>
                  <a:noFill/>
                </a:ln>
                <a:solidFill>
                  <a:srgbClr val="FFFF00"/>
                </a:solidFill>
                <a:effectLst/>
                <a:uLnTx/>
                <a:uFillTx/>
                <a:latin typeface="Arial"/>
                <a:ea typeface="+mn-ea"/>
                <a:cs typeface="+mn-cs"/>
              </a:rPr>
              <a:t>Instructor </a:t>
            </a:r>
            <a:r>
              <a:rPr kumimoji="0" lang="en-US" sz="1200" b="1" i="0" u="none" strike="noStrike" kern="1200" cap="none" spc="0" normalizeH="0" baseline="0" noProof="0" dirty="0">
                <a:ln>
                  <a:noFill/>
                </a:ln>
                <a:solidFill>
                  <a:srgbClr val="FFFF00"/>
                </a:solidFill>
                <a:effectLst/>
                <a:uLnTx/>
                <a:uFillTx/>
                <a:latin typeface="Arial"/>
                <a:ea typeface="+mn-ea"/>
                <a:cs typeface="+mn-cs"/>
              </a:rPr>
              <a:t>SIWA Start Course Director (SSCD)</a:t>
            </a:r>
            <a:endParaRPr kumimoji="0" lang="es-ES" sz="1200" b="1" i="0" u="none" strike="noStrike" kern="1200" cap="none" spc="0" normalizeH="0" baseline="0" noProof="0" dirty="0">
              <a:ln>
                <a:noFill/>
              </a:ln>
              <a:solidFill>
                <a:srgbClr val="FFFF00"/>
              </a:solidFill>
              <a:effectLst/>
              <a:uLnTx/>
              <a:uFillTx/>
              <a:latin typeface="Arial"/>
              <a:ea typeface="+mn-ea"/>
              <a:cs typeface="+mn-cs"/>
            </a:endParaRPr>
          </a:p>
        </p:txBody>
      </p:sp>
      <p:sp>
        <p:nvSpPr>
          <p:cNvPr id="3" name="4 CuadroTexto">
            <a:extLst>
              <a:ext uri="{FF2B5EF4-FFF2-40B4-BE49-F238E27FC236}">
                <a16:creationId xmlns:a16="http://schemas.microsoft.com/office/drawing/2014/main" id="{F1F869FF-49BA-17FF-51D6-1C0534202F7B}"/>
              </a:ext>
            </a:extLst>
          </p:cNvPr>
          <p:cNvSpPr txBox="1"/>
          <p:nvPr/>
        </p:nvSpPr>
        <p:spPr>
          <a:xfrm>
            <a:off x="-208703" y="78109"/>
            <a:ext cx="9173737" cy="1446550"/>
          </a:xfrm>
          <a:prstGeom prst="rect">
            <a:avLst/>
          </a:prstGeom>
          <a:noFill/>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sz="2400" b="1" dirty="0">
                <a:solidFill>
                  <a:srgbClr val="FFC000"/>
                </a:solidFill>
                <a:latin typeface="Berlin Sans FB Demi" panose="020E0802020502020306" pitchFamily="34" charset="0"/>
                <a:ea typeface="Microsoft Sans Serif" panose="020B0604020202020204" pitchFamily="34" charset="0"/>
                <a:cs typeface="Times New Roman" panose="02020603050405020304" pitchFamily="18" charset="0"/>
              </a:rPr>
              <a:t>GUIA PARA LA CREACION DE UN PLAN DE EMERGENCIA IV</a:t>
            </a:r>
            <a:r>
              <a:rPr lang="en-US" sz="24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24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3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p:txBody>
      </p:sp>
    </p:spTree>
    <p:extLst>
      <p:ext uri="{BB962C8B-B14F-4D97-AF65-F5344CB8AC3E}">
        <p14:creationId xmlns:p14="http://schemas.microsoft.com/office/powerpoint/2010/main" val="10269329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EB9431-6FDC-A8C7-1CB9-FBFC27F6964F}"/>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C530ECB1-931F-CE83-BBDA-96FF362D7A98}"/>
              </a:ext>
            </a:extLst>
          </p:cNvPr>
          <p:cNvPicPr>
            <a:picLocks noChangeAspect="1"/>
          </p:cNvPicPr>
          <p:nvPr/>
        </p:nvPicPr>
        <p:blipFill>
          <a:blip r:embed="rId3"/>
          <a:stretch>
            <a:fillRect/>
          </a:stretch>
        </p:blipFill>
        <p:spPr>
          <a:xfrm>
            <a:off x="0" y="9619"/>
            <a:ext cx="9144000" cy="5124262"/>
          </a:xfrm>
          <a:prstGeom prst="rect">
            <a:avLst/>
          </a:prstGeom>
        </p:spPr>
      </p:pic>
      <p:sp>
        <p:nvSpPr>
          <p:cNvPr id="8" name="CuadroTexto 7">
            <a:extLst>
              <a:ext uri="{FF2B5EF4-FFF2-40B4-BE49-F238E27FC236}">
                <a16:creationId xmlns:a16="http://schemas.microsoft.com/office/drawing/2014/main" id="{064AD775-17A9-B011-5A1D-F060EC125F76}"/>
              </a:ext>
            </a:extLst>
          </p:cNvPr>
          <p:cNvSpPr txBox="1"/>
          <p:nvPr/>
        </p:nvSpPr>
        <p:spPr>
          <a:xfrm>
            <a:off x="4672634" y="500679"/>
            <a:ext cx="5647983" cy="35394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FORMACION Y SIMULACROS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14. Entrenamiento para emergencias en el manejo de </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equipos de radio y satélite</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14.1. Participación en Talleres comunitarios sobre el uso</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de radios de emergencia y la importancia de mantener la</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calma ante la falta de comunicaciones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14.2. Realizar simulacros específicos para evaluar tiempos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de respuesta y efectividad de sistemas alternativos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sp>
        <p:nvSpPr>
          <p:cNvPr id="9" name="CuadroTexto 8">
            <a:extLst>
              <a:ext uri="{FF2B5EF4-FFF2-40B4-BE49-F238E27FC236}">
                <a16:creationId xmlns:a16="http://schemas.microsoft.com/office/drawing/2014/main" id="{8BA23ED5-F392-B424-0502-D3F448920D56}"/>
              </a:ext>
            </a:extLst>
          </p:cNvPr>
          <p:cNvSpPr txBox="1"/>
          <p:nvPr/>
        </p:nvSpPr>
        <p:spPr>
          <a:xfrm>
            <a:off x="74342" y="496074"/>
            <a:ext cx="4668644" cy="5570756"/>
          </a:xfrm>
          <a:prstGeom prst="rect">
            <a:avLst/>
          </a:prstGeom>
          <a:noFill/>
        </p:spPr>
        <p:txBody>
          <a:bodyPr wrap="square">
            <a:spAutoFit/>
          </a:bodyPr>
          <a:lstStyle/>
          <a:p>
            <a:pPr>
              <a:defRPr/>
            </a:pPr>
            <a:endParaRPr lang="es-ES" sz="1200" b="1" dirty="0">
              <a:solidFill>
                <a:srgbClr val="D3DC84">
                  <a:lumMod val="40000"/>
                  <a:lumOff val="60000"/>
                </a:srgbClr>
              </a:solidFill>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EQUIPOS RECOMENDADOS PARA TELECOMUNICACIONES</a:t>
            </a: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13. Información sobre disponibilidad  por parte de las Autoridades y Servicios de Emergencia de Radios bidireccionales de alta potencia (VHF/UHF) con alcance </a:t>
            </a:r>
          </a:p>
          <a:p>
            <a:pPr marR="0" lvl="0" algn="l" defTabSz="914400" rtl="0" eaLnBrk="1" fontAlgn="auto" latinLnBrk="0" hangingPunct="1">
              <a:lnSpc>
                <a:spcPct val="100000"/>
              </a:lnSpc>
              <a:spcBef>
                <a:spcPts val="0"/>
              </a:spcBef>
              <a:spcAft>
                <a:spcPts val="0"/>
              </a:spcAft>
              <a:buClrTx/>
              <a:buSzTx/>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de 10 km o más</a:t>
            </a:r>
          </a:p>
          <a:p>
            <a:pPr marR="0" lvl="0" algn="l" defTabSz="914400" rtl="0" eaLnBrk="1" fontAlgn="auto" latinLnBrk="0" hangingPunct="1">
              <a:lnSpc>
                <a:spcPct val="100000"/>
              </a:lnSpc>
              <a:spcBef>
                <a:spcPts val="0"/>
              </a:spcBef>
              <a:spcAft>
                <a:spcPts val="0"/>
              </a:spcAft>
              <a:buClrTx/>
              <a:buSzTx/>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13.1. Información sobre disponibilidad  por parte de las Autoridades y Servicios de Emergencia de teléfonos satelitales resistentes a condiciones climáticas adversas</a:t>
            </a:r>
          </a:p>
          <a:p>
            <a:pPr marR="0" lvl="0" algn="l" defTabSz="914400" rtl="0" eaLnBrk="1" fontAlgn="auto" latinLnBrk="0" hangingPunct="1">
              <a:lnSpc>
                <a:spcPct val="100000"/>
              </a:lnSpc>
              <a:spcBef>
                <a:spcPts val="0"/>
              </a:spcBef>
              <a:spcAft>
                <a:spcPts val="0"/>
              </a:spcAft>
              <a:buClrTx/>
              <a:buSzTx/>
              <a:tabLst/>
              <a:defRPr/>
            </a:pPr>
            <a:r>
              <a:rPr lang="es-ES" sz="1200" b="1" dirty="0">
                <a:solidFill>
                  <a:srgbClr val="D3DC84">
                    <a:lumMod val="40000"/>
                    <a:lumOff val="60000"/>
                  </a:srgbClr>
                </a:solidFill>
                <a:latin typeface="Arial"/>
              </a:rPr>
              <a:t>13.2. Información sobre disponibilidad  por parte de las Autoridades y Servicios de Emergencia de d</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rones con repetidores de señal y cámaras para evaluación remota</a:t>
            </a:r>
          </a:p>
          <a:p>
            <a:pPr marR="0" lvl="0" algn="l" defTabSz="914400" rtl="0" eaLnBrk="1" fontAlgn="auto" latinLnBrk="0" hangingPunct="1">
              <a:lnSpc>
                <a:spcPct val="100000"/>
              </a:lnSpc>
              <a:spcBef>
                <a:spcPts val="0"/>
              </a:spcBef>
              <a:spcAft>
                <a:spcPts val="0"/>
              </a:spcAft>
              <a:buClrTx/>
              <a:buSzTx/>
              <a:tabLst/>
              <a:defRPr/>
            </a:pPr>
            <a:r>
              <a:rPr lang="es-ES" sz="1200" b="1" dirty="0">
                <a:solidFill>
                  <a:srgbClr val="D3DC84">
                    <a:lumMod val="40000"/>
                    <a:lumOff val="60000"/>
                  </a:srgbClr>
                </a:solidFill>
                <a:latin typeface="Arial"/>
              </a:rPr>
              <a:t>13.3. </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Servidores portátiles de redes MESH para cobertura temporal de datos</a:t>
            </a:r>
          </a:p>
          <a:p>
            <a:pPr marR="0" lvl="0" algn="l" defTabSz="914400" rtl="0" eaLnBrk="1" fontAlgn="auto" latinLnBrk="0" hangingPunct="1">
              <a:lnSpc>
                <a:spcPct val="100000"/>
              </a:lnSpc>
              <a:spcBef>
                <a:spcPts val="0"/>
              </a:spcBef>
              <a:spcAft>
                <a:spcPts val="0"/>
              </a:spcAft>
              <a:buClrTx/>
              <a:buSzTx/>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13.4. Recomendable disponer de radios AM/FM con baterías de larga duración o recargables por manivela solar</a:t>
            </a:r>
          </a:p>
          <a:p>
            <a:pPr marR="0" lvl="0" algn="l" defTabSz="914400" rtl="0" eaLnBrk="1" fontAlgn="auto" latinLnBrk="0" hangingPunct="1">
              <a:lnSpc>
                <a:spcPct val="100000"/>
              </a:lnSpc>
              <a:spcBef>
                <a:spcPts val="0"/>
              </a:spcBef>
              <a:spcAft>
                <a:spcPts val="0"/>
              </a:spcAft>
              <a:buClrTx/>
              <a:buSzTx/>
              <a:tabLst/>
              <a:defRPr/>
            </a:pPr>
            <a:r>
              <a:rPr lang="es-ES" sz="1200" b="1" dirty="0">
                <a:solidFill>
                  <a:srgbClr val="D3DC84">
                    <a:lumMod val="40000"/>
                    <a:lumOff val="60000"/>
                  </a:srgbClr>
                </a:solidFill>
                <a:latin typeface="Arial"/>
              </a:rPr>
              <a:t>13.5. Recomendable disponer de aplicaciones </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que funcionen sin conexión, como FireChat (redes MESH personales)</a:t>
            </a:r>
          </a:p>
          <a:p>
            <a:pPr marR="0" lvl="0" algn="l" defTabSz="914400" rtl="0" eaLnBrk="1" fontAlgn="auto" latinLnBrk="0" hangingPunct="1">
              <a:lnSpc>
                <a:spcPct val="100000"/>
              </a:lnSpc>
              <a:spcBef>
                <a:spcPts val="0"/>
              </a:spcBef>
              <a:spcAft>
                <a:spcPts val="0"/>
              </a:spcAft>
              <a:buClrTx/>
              <a:buSzTx/>
              <a:tabLst/>
              <a:defRPr/>
            </a:pPr>
            <a:r>
              <a:rPr lang="es-ES" sz="1200" b="1" dirty="0">
                <a:solidFill>
                  <a:srgbClr val="D3DC84">
                    <a:lumMod val="40000"/>
                    <a:lumOff val="60000"/>
                  </a:srgbClr>
                </a:solidFill>
                <a:latin typeface="Arial"/>
              </a:rPr>
              <a:t>13.6. Recomendable disponer de teléfonos </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móviles con baterías externas y mensajes SMS en caso de baja conectividad</a:t>
            </a: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sp>
        <p:nvSpPr>
          <p:cNvPr id="10" name="CuadroTexto 9">
            <a:extLst>
              <a:ext uri="{FF2B5EF4-FFF2-40B4-BE49-F238E27FC236}">
                <a16:creationId xmlns:a16="http://schemas.microsoft.com/office/drawing/2014/main" id="{A2523BB7-772B-A01A-1E63-3117651B977A}"/>
              </a:ext>
            </a:extLst>
          </p:cNvPr>
          <p:cNvSpPr txBox="1"/>
          <p:nvPr/>
        </p:nvSpPr>
        <p:spPr>
          <a:xfrm>
            <a:off x="1725267" y="4788392"/>
            <a:ext cx="6273874"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FFFF00"/>
                </a:solidFill>
                <a:effectLst/>
                <a:uLnTx/>
                <a:uFillTx/>
                <a:latin typeface="Arial"/>
                <a:ea typeface="+mn-ea"/>
                <a:cs typeface="+mn-cs"/>
              </a:rPr>
              <a:t>* Contenidos </a:t>
            </a:r>
            <a:r>
              <a:rPr lang="es-ES" sz="1200" b="1" dirty="0">
                <a:solidFill>
                  <a:srgbClr val="FFFF00"/>
                </a:solidFill>
                <a:latin typeface="Arial"/>
              </a:rPr>
              <a:t>supervisados por el Instructor</a:t>
            </a:r>
            <a:r>
              <a:rPr kumimoji="0" lang="es-ES" sz="1200" b="1" i="0" u="none" strike="noStrike" kern="1200" cap="none" spc="0" normalizeH="0" baseline="0" noProof="0" dirty="0">
                <a:ln>
                  <a:noFill/>
                </a:ln>
                <a:solidFill>
                  <a:srgbClr val="FFFF00"/>
                </a:solidFill>
                <a:effectLst/>
                <a:uLnTx/>
                <a:uFillTx/>
                <a:latin typeface="Arial"/>
                <a:ea typeface="+mn-ea"/>
                <a:cs typeface="+mn-cs"/>
              </a:rPr>
              <a:t> </a:t>
            </a:r>
            <a:r>
              <a:rPr kumimoji="0" lang="en-US" sz="1200" b="1" i="0" u="none" strike="noStrike" kern="1200" cap="none" spc="0" normalizeH="0" baseline="0" noProof="0" dirty="0">
                <a:ln>
                  <a:noFill/>
                </a:ln>
                <a:solidFill>
                  <a:srgbClr val="FFFF00"/>
                </a:solidFill>
                <a:effectLst/>
                <a:uLnTx/>
                <a:uFillTx/>
                <a:latin typeface="Arial"/>
                <a:ea typeface="+mn-ea"/>
                <a:cs typeface="+mn-cs"/>
              </a:rPr>
              <a:t>SIWA Start Course Director (SSCD)</a:t>
            </a:r>
            <a:endParaRPr kumimoji="0" lang="es-ES" sz="1200" b="1" i="0" u="none" strike="noStrike" kern="1200" cap="none" spc="0" normalizeH="0" baseline="0" noProof="0" dirty="0">
              <a:ln>
                <a:noFill/>
              </a:ln>
              <a:solidFill>
                <a:srgbClr val="FFFF00"/>
              </a:solidFill>
              <a:effectLst/>
              <a:uLnTx/>
              <a:uFillTx/>
              <a:latin typeface="Arial"/>
              <a:ea typeface="+mn-ea"/>
              <a:cs typeface="+mn-cs"/>
            </a:endParaRPr>
          </a:p>
        </p:txBody>
      </p:sp>
      <p:sp>
        <p:nvSpPr>
          <p:cNvPr id="3" name="4 CuadroTexto">
            <a:extLst>
              <a:ext uri="{FF2B5EF4-FFF2-40B4-BE49-F238E27FC236}">
                <a16:creationId xmlns:a16="http://schemas.microsoft.com/office/drawing/2014/main" id="{2478E240-7B93-D14B-2F94-D1CD181363A7}"/>
              </a:ext>
            </a:extLst>
          </p:cNvPr>
          <p:cNvSpPr txBox="1"/>
          <p:nvPr/>
        </p:nvSpPr>
        <p:spPr>
          <a:xfrm>
            <a:off x="-208157" y="78109"/>
            <a:ext cx="9277815" cy="1446550"/>
          </a:xfrm>
          <a:prstGeom prst="rect">
            <a:avLst/>
          </a:prstGeom>
          <a:noFill/>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sz="2400" b="1" dirty="0">
                <a:solidFill>
                  <a:srgbClr val="FFC000"/>
                </a:solidFill>
                <a:latin typeface="Berlin Sans FB Demi" panose="020E0802020502020306" pitchFamily="34" charset="0"/>
                <a:ea typeface="Microsoft Sans Serif" panose="020B0604020202020204" pitchFamily="34" charset="0"/>
                <a:cs typeface="Times New Roman" panose="02020603050405020304" pitchFamily="18" charset="0"/>
              </a:rPr>
              <a:t>GUIA PARA LA CREACION DE UN PLAN DE EMERGENCIA V</a:t>
            </a:r>
            <a:r>
              <a:rPr lang="en-US" sz="24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24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3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p:txBody>
      </p:sp>
    </p:spTree>
    <p:extLst>
      <p:ext uri="{BB962C8B-B14F-4D97-AF65-F5344CB8AC3E}">
        <p14:creationId xmlns:p14="http://schemas.microsoft.com/office/powerpoint/2010/main" val="27301959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3F7284-E25D-993C-FB74-A74C64EC8F15}"/>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3C58C5E2-FD63-FD76-252C-59FE3E7C726F}"/>
              </a:ext>
            </a:extLst>
          </p:cNvPr>
          <p:cNvPicPr>
            <a:picLocks noChangeAspect="1"/>
          </p:cNvPicPr>
          <p:nvPr/>
        </p:nvPicPr>
        <p:blipFill>
          <a:blip r:embed="rId3"/>
          <a:stretch>
            <a:fillRect/>
          </a:stretch>
        </p:blipFill>
        <p:spPr>
          <a:xfrm>
            <a:off x="0" y="9619"/>
            <a:ext cx="9144000" cy="5124262"/>
          </a:xfrm>
          <a:prstGeom prst="rect">
            <a:avLst/>
          </a:prstGeom>
        </p:spPr>
      </p:pic>
      <p:sp>
        <p:nvSpPr>
          <p:cNvPr id="9" name="CuadroTexto 8">
            <a:extLst>
              <a:ext uri="{FF2B5EF4-FFF2-40B4-BE49-F238E27FC236}">
                <a16:creationId xmlns:a16="http://schemas.microsoft.com/office/drawing/2014/main" id="{AB25DDD9-FBD4-D841-06B4-53746AEE4846}"/>
              </a:ext>
            </a:extLst>
          </p:cNvPr>
          <p:cNvSpPr txBox="1"/>
          <p:nvPr/>
        </p:nvSpPr>
        <p:spPr>
          <a:xfrm>
            <a:off x="111513" y="-192455"/>
            <a:ext cx="1727969" cy="6494085"/>
          </a:xfrm>
          <a:prstGeom prst="rect">
            <a:avLst/>
          </a:prstGeom>
          <a:noFill/>
        </p:spPr>
        <p:txBody>
          <a:bodyPr wrap="square">
            <a:spAutoFit/>
          </a:bodyPr>
          <a:lstStyle/>
          <a:p>
            <a:pPr>
              <a:defRPr/>
            </a:pPr>
            <a:endParaRPr lang="es-ES" sz="1200" b="1" dirty="0">
              <a:solidFill>
                <a:srgbClr val="D3DC84">
                  <a:lumMod val="40000"/>
                  <a:lumOff val="60000"/>
                </a:srgbClr>
              </a:solidFill>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EQUIPOS </a:t>
            </a:r>
          </a:p>
          <a:p>
            <a:pPr marR="0" lvl="0" algn="l" defTabSz="914400" rtl="0" eaLnBrk="1" fontAlgn="auto" latinLnBrk="0" hangingPunct="1">
              <a:lnSpc>
                <a:spcPct val="100000"/>
              </a:lnSpc>
              <a:spcBef>
                <a:spcPts val="0"/>
              </a:spcBef>
              <a:spcAft>
                <a:spcPts val="0"/>
              </a:spcAft>
              <a:buClrTx/>
              <a:buSzTx/>
              <a:tabLst/>
              <a:defRPr/>
            </a:pPr>
            <a:endParaRPr lang="es-ES" sz="1200" b="1" dirty="0">
              <a:solidFill>
                <a:srgbClr val="D3DC84">
                  <a:lumMod val="40000"/>
                  <a:lumOff val="60000"/>
                </a:srgbClr>
              </a:solidFill>
              <a:latin typeface="Arial"/>
            </a:endParaRPr>
          </a:p>
          <a:p>
            <a:pPr marR="0" lvl="0" algn="l" defTabSz="914400" rtl="0" eaLnBrk="1" fontAlgn="auto" latinLnBrk="0" hangingPunct="1">
              <a:lnSpc>
                <a:spcPct val="100000"/>
              </a:lnSpc>
              <a:spcBef>
                <a:spcPts val="0"/>
              </a:spcBef>
              <a:spcAft>
                <a:spcPts val="0"/>
              </a:spcAft>
              <a:buClrTx/>
              <a:buSzTx/>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15. Este es el esquema visual que ilustra un plan de telecomunicaciones para emergencias en la ciudad. En el diagrama se incluyen diversos métodos de comunicación como radios VHF/UHF, teléfonos satelitales, redes MESH, internet por satélite y drones con repetidores de señal. También muestra cómo estos sistemas se interconectan para proporcionar comunicación confiable cuando las líneas telefónicas tradicionales fallan</a:t>
            </a: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sp>
        <p:nvSpPr>
          <p:cNvPr id="10" name="CuadroTexto 9">
            <a:extLst>
              <a:ext uri="{FF2B5EF4-FFF2-40B4-BE49-F238E27FC236}">
                <a16:creationId xmlns:a16="http://schemas.microsoft.com/office/drawing/2014/main" id="{A220A126-193A-55EA-4A0A-C21B73DC80FC}"/>
              </a:ext>
            </a:extLst>
          </p:cNvPr>
          <p:cNvSpPr txBox="1"/>
          <p:nvPr/>
        </p:nvSpPr>
        <p:spPr>
          <a:xfrm>
            <a:off x="2468681" y="4811495"/>
            <a:ext cx="6452294"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FFFF00"/>
                </a:solidFill>
                <a:effectLst/>
                <a:uLnTx/>
                <a:uFillTx/>
                <a:latin typeface="Arial"/>
                <a:ea typeface="+mn-ea"/>
                <a:cs typeface="+mn-cs"/>
              </a:rPr>
              <a:t>*Contenidos </a:t>
            </a:r>
            <a:r>
              <a:rPr lang="es-ES" sz="1200" b="1" dirty="0">
                <a:solidFill>
                  <a:srgbClr val="FFFF00"/>
                </a:solidFill>
                <a:latin typeface="Arial"/>
              </a:rPr>
              <a:t>supervisados por el Instructor </a:t>
            </a:r>
            <a:r>
              <a:rPr kumimoji="0" lang="en-US" sz="1200" b="1" i="0" u="none" strike="noStrike" kern="1200" cap="none" spc="0" normalizeH="0" baseline="0" noProof="0" dirty="0">
                <a:ln>
                  <a:noFill/>
                </a:ln>
                <a:solidFill>
                  <a:srgbClr val="FFFF00"/>
                </a:solidFill>
                <a:effectLst/>
                <a:uLnTx/>
                <a:uFillTx/>
                <a:latin typeface="Arial"/>
                <a:ea typeface="+mn-ea"/>
                <a:cs typeface="+mn-cs"/>
              </a:rPr>
              <a:t>SIWA Start Course Director (SSCD)</a:t>
            </a:r>
            <a:endParaRPr kumimoji="0" lang="es-ES" sz="1200" b="1" i="0" u="none" strike="noStrike" kern="1200" cap="none" spc="0" normalizeH="0" baseline="0" noProof="0" dirty="0">
              <a:ln>
                <a:noFill/>
              </a:ln>
              <a:solidFill>
                <a:srgbClr val="FFFF00"/>
              </a:solidFill>
              <a:effectLst/>
              <a:uLnTx/>
              <a:uFillTx/>
              <a:latin typeface="Arial"/>
              <a:ea typeface="+mn-ea"/>
              <a:cs typeface="+mn-cs"/>
            </a:endParaRPr>
          </a:p>
        </p:txBody>
      </p:sp>
      <p:pic>
        <p:nvPicPr>
          <p:cNvPr id="3" name="Imagen 2">
            <a:extLst>
              <a:ext uri="{FF2B5EF4-FFF2-40B4-BE49-F238E27FC236}">
                <a16:creationId xmlns:a16="http://schemas.microsoft.com/office/drawing/2014/main" id="{662CFA8F-EE4F-7C73-2BE3-56C706A1823A}"/>
              </a:ext>
            </a:extLst>
          </p:cNvPr>
          <p:cNvPicPr>
            <a:picLocks noChangeAspect="1"/>
          </p:cNvPicPr>
          <p:nvPr/>
        </p:nvPicPr>
        <p:blipFill>
          <a:blip r:embed="rId4"/>
          <a:stretch>
            <a:fillRect/>
          </a:stretch>
        </p:blipFill>
        <p:spPr>
          <a:xfrm>
            <a:off x="1839482" y="413468"/>
            <a:ext cx="7193005" cy="4306433"/>
          </a:xfrm>
          <a:prstGeom prst="rect">
            <a:avLst/>
          </a:prstGeom>
          <a:ln w="88900" cap="sq" cmpd="thickThin">
            <a:solidFill>
              <a:srgbClr val="000000"/>
            </a:solidFill>
            <a:prstDash val="solid"/>
            <a:miter lim="800000"/>
          </a:ln>
          <a:effectLst>
            <a:innerShdw blurRad="76200">
              <a:srgbClr val="000000"/>
            </a:innerShdw>
          </a:effectLst>
        </p:spPr>
      </p:pic>
      <p:sp>
        <p:nvSpPr>
          <p:cNvPr id="4" name="4 CuadroTexto">
            <a:extLst>
              <a:ext uri="{FF2B5EF4-FFF2-40B4-BE49-F238E27FC236}">
                <a16:creationId xmlns:a16="http://schemas.microsoft.com/office/drawing/2014/main" id="{9A7311CE-8B57-8222-577E-D86AAC56CD46}"/>
              </a:ext>
            </a:extLst>
          </p:cNvPr>
          <p:cNvSpPr txBox="1"/>
          <p:nvPr/>
        </p:nvSpPr>
        <p:spPr>
          <a:xfrm>
            <a:off x="681383" y="-89765"/>
            <a:ext cx="9277815" cy="1446550"/>
          </a:xfrm>
          <a:prstGeom prst="rect">
            <a:avLst/>
          </a:prstGeom>
          <a:noFill/>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sz="2000" b="1" dirty="0">
                <a:solidFill>
                  <a:srgbClr val="FFC000"/>
                </a:solidFill>
                <a:latin typeface="Berlin Sans FB Demi" panose="020E0802020502020306" pitchFamily="34" charset="0"/>
                <a:ea typeface="Microsoft Sans Serif" panose="020B0604020202020204" pitchFamily="34" charset="0"/>
                <a:cs typeface="Times New Roman" panose="02020603050405020304" pitchFamily="18" charset="0"/>
              </a:rPr>
              <a:t>GUIA PARA LA CREACION DE UN PLAN DE EMERGENCIA VI</a:t>
            </a:r>
            <a:r>
              <a:rPr lang="en-US" sz="20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20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3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p:txBody>
      </p:sp>
    </p:spTree>
    <p:extLst>
      <p:ext uri="{BB962C8B-B14F-4D97-AF65-F5344CB8AC3E}">
        <p14:creationId xmlns:p14="http://schemas.microsoft.com/office/powerpoint/2010/main" val="132472925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276F94-C04B-2A01-CA94-86C76E6E8A38}"/>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CD2D7B2C-EA0E-54A7-B4C2-91AC8C7A59A8}"/>
              </a:ext>
            </a:extLst>
          </p:cNvPr>
          <p:cNvPicPr>
            <a:picLocks noChangeAspect="1"/>
          </p:cNvPicPr>
          <p:nvPr/>
        </p:nvPicPr>
        <p:blipFill>
          <a:blip r:embed="rId3"/>
          <a:stretch>
            <a:fillRect/>
          </a:stretch>
        </p:blipFill>
        <p:spPr>
          <a:xfrm>
            <a:off x="0" y="9619"/>
            <a:ext cx="9144000" cy="5124262"/>
          </a:xfrm>
          <a:prstGeom prst="rect">
            <a:avLst/>
          </a:prstGeom>
        </p:spPr>
      </p:pic>
      <p:sp>
        <p:nvSpPr>
          <p:cNvPr id="8" name="CuadroTexto 7">
            <a:extLst>
              <a:ext uri="{FF2B5EF4-FFF2-40B4-BE49-F238E27FC236}">
                <a16:creationId xmlns:a16="http://schemas.microsoft.com/office/drawing/2014/main" id="{F42CB0E8-652F-83C0-68E7-AB32E3CD928A}"/>
              </a:ext>
            </a:extLst>
          </p:cNvPr>
          <p:cNvSpPr txBox="1"/>
          <p:nvPr/>
        </p:nvSpPr>
        <p:spPr>
          <a:xfrm>
            <a:off x="4672634" y="233299"/>
            <a:ext cx="5647983" cy="63094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ACTUALIZACION DEL PLAN DE EMERGENCIA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17. Atención a  las Publicaciones Regulares y </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Actualización del Plan de Emergencias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17.1 Publicaciones informativas: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Publicaciones semanales o mensuales donde se </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desglosan los aspectos más relevantes del Plan de</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Emergencias (zonas de riesgo, procedimientos de </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evacuación, uso de medios alternativos de comunicación,</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etc.)</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17.2. Consulta de nuevas infografías y videos explicativos </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para facilitar la comprensión de los procedimientos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Las infografías son altamente compartibles y fáciles </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de entender</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17.3. Campañas de concienciación:</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Hashtags: Crear un hashtag específico para el plan (ej. #PlanEmergencias... o #Protección...). Esto facilitará </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que los ciudadanos sigan la información relevante sobre </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emergencias y participen en conversaciones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17.4. Atención a los Concursos y desafíos: </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Participación a través de retos como “¿Sabes cómo</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evacuar tu hogar en caso de inundación?” o “Publica </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tu mochila de emergencia”</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sp>
        <p:nvSpPr>
          <p:cNvPr id="9" name="CuadroTexto 8">
            <a:extLst>
              <a:ext uri="{FF2B5EF4-FFF2-40B4-BE49-F238E27FC236}">
                <a16:creationId xmlns:a16="http://schemas.microsoft.com/office/drawing/2014/main" id="{DDDB5AE8-4FE5-FC39-2587-D491ACE3554C}"/>
              </a:ext>
            </a:extLst>
          </p:cNvPr>
          <p:cNvSpPr txBox="1"/>
          <p:nvPr/>
        </p:nvSpPr>
        <p:spPr>
          <a:xfrm>
            <a:off x="106146" y="233299"/>
            <a:ext cx="4668644" cy="4832092"/>
          </a:xfrm>
          <a:prstGeom prst="rect">
            <a:avLst/>
          </a:prstGeom>
          <a:noFill/>
        </p:spPr>
        <p:txBody>
          <a:bodyPr wrap="square">
            <a:spAutoFit/>
          </a:bodyPr>
          <a:lstStyle/>
          <a:p>
            <a:pPr>
              <a:defRPr/>
            </a:pPr>
            <a:endParaRPr lang="es-ES" sz="1200" b="1" dirty="0">
              <a:solidFill>
                <a:srgbClr val="D3DC84">
                  <a:lumMod val="40000"/>
                  <a:lumOff val="60000"/>
                </a:srgbClr>
              </a:solidFill>
            </a:endParaRPr>
          </a:p>
          <a:p>
            <a:pPr marR="0" lvl="0" algn="l" defTabSz="914400" rtl="0" eaLnBrk="1" fontAlgn="auto" latinLnBrk="0" hangingPunct="1">
              <a:lnSpc>
                <a:spcPct val="100000"/>
              </a:lnSpc>
              <a:spcBef>
                <a:spcPts val="0"/>
              </a:spcBef>
              <a:spcAft>
                <a:spcPts val="0"/>
              </a:spcAft>
              <a:buClrTx/>
              <a:buSzTx/>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REDES SOCIALES (RRSS)</a:t>
            </a: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16. Conocimiento de la existencia Perfiles Institucionales</a:t>
            </a:r>
          </a:p>
          <a:p>
            <a:pPr marR="0" lvl="0" algn="l" defTabSz="914400" rtl="0" eaLnBrk="1" fontAlgn="auto" latinLnBrk="0" hangingPunct="1">
              <a:lnSpc>
                <a:spcPct val="100000"/>
              </a:lnSpc>
              <a:spcBef>
                <a:spcPts val="0"/>
              </a:spcBef>
              <a:spcAft>
                <a:spcPts val="0"/>
              </a:spcAft>
              <a:buClrTx/>
              <a:buSzTx/>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en Redes Sociales como servicios de emergencia, instituciones locales como el propio Ayuntamiento y organismos de Protección civil que tengan presencia activa en plataformas como Facebook, Twitter, Instagram y YouTube. Los perfiles oficiales deben estar verificados y ser fácilmente accesibles </a:t>
            </a:r>
          </a:p>
          <a:p>
            <a:pPr marR="0" lvl="0" algn="l" defTabSz="914400" rtl="0" eaLnBrk="1" fontAlgn="auto" latinLnBrk="0" hangingPunct="1">
              <a:lnSpc>
                <a:spcPct val="100000"/>
              </a:lnSpc>
              <a:spcBef>
                <a:spcPts val="0"/>
              </a:spcBef>
              <a:spcAft>
                <a:spcPts val="0"/>
              </a:spcAft>
              <a:buClrTx/>
              <a:buSzTx/>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Plataformas recomendadas:</a:t>
            </a:r>
          </a:p>
          <a:p>
            <a:pPr marR="0" lvl="0" algn="l" defTabSz="914400" rtl="0" eaLnBrk="1" fontAlgn="auto" latinLnBrk="0" hangingPunct="1">
              <a:lnSpc>
                <a:spcPct val="100000"/>
              </a:lnSpc>
              <a:spcBef>
                <a:spcPts val="0"/>
              </a:spcBef>
              <a:spcAft>
                <a:spcPts val="0"/>
              </a:spcAft>
              <a:buClrTx/>
              <a:buSzTx/>
              <a:tabLst/>
              <a:defRPr/>
            </a:pPr>
            <a:r>
              <a:rPr lang="es-ES" sz="1200" b="1" dirty="0">
                <a:solidFill>
                  <a:srgbClr val="D3DC84">
                    <a:lumMod val="40000"/>
                    <a:lumOff val="60000"/>
                  </a:srgbClr>
                </a:solidFill>
                <a:latin typeface="Arial"/>
              </a:rPr>
              <a:t>16.1. X (antes </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Twitter): Comunicados rápidos, alertas y seguimiento en tiempo real</a:t>
            </a:r>
          </a:p>
          <a:p>
            <a:pPr marR="0" lvl="0" algn="l" defTabSz="914400" rtl="0" eaLnBrk="1" fontAlgn="auto" latinLnBrk="0" hangingPunct="1">
              <a:lnSpc>
                <a:spcPct val="100000"/>
              </a:lnSpc>
              <a:spcBef>
                <a:spcPts val="0"/>
              </a:spcBef>
              <a:spcAft>
                <a:spcPts val="0"/>
              </a:spcAft>
              <a:buClrTx/>
              <a:buSzTx/>
              <a:tabLst/>
              <a:defRPr/>
            </a:pPr>
            <a:r>
              <a:rPr lang="es-ES" sz="1200" b="1" dirty="0">
                <a:solidFill>
                  <a:srgbClr val="D3DC84">
                    <a:lumMod val="40000"/>
                    <a:lumOff val="60000"/>
                  </a:srgbClr>
                </a:solidFill>
                <a:latin typeface="Arial"/>
              </a:rPr>
              <a:t>16.2. </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Facebook: Publicaciones más detalladas, videos informativos y eventos</a:t>
            </a:r>
          </a:p>
          <a:p>
            <a:pPr marR="0" lvl="0" algn="l" defTabSz="914400" rtl="0" eaLnBrk="1" fontAlgn="auto" latinLnBrk="0" hangingPunct="1">
              <a:lnSpc>
                <a:spcPct val="100000"/>
              </a:lnSpc>
              <a:spcBef>
                <a:spcPts val="0"/>
              </a:spcBef>
              <a:spcAft>
                <a:spcPts val="0"/>
              </a:spcAft>
              <a:buClrTx/>
              <a:buSzTx/>
              <a:tabLst/>
              <a:defRPr/>
            </a:pPr>
            <a:r>
              <a:rPr lang="es-ES" sz="1200" b="1" dirty="0">
                <a:solidFill>
                  <a:srgbClr val="D3DC84">
                    <a:lumMod val="40000"/>
                    <a:lumOff val="60000"/>
                  </a:srgbClr>
                </a:solidFill>
                <a:latin typeface="Arial"/>
              </a:rPr>
              <a:t>16.3. </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Instagram: Para campañas visuales con imágenes y videos cortos que informen sobre el plan de emergencias</a:t>
            </a:r>
          </a:p>
          <a:p>
            <a:pPr marR="0" lvl="0" algn="l" defTabSz="914400" rtl="0" eaLnBrk="1" fontAlgn="auto" latinLnBrk="0" hangingPunct="1">
              <a:lnSpc>
                <a:spcPct val="100000"/>
              </a:lnSpc>
              <a:spcBef>
                <a:spcPts val="0"/>
              </a:spcBef>
              <a:spcAft>
                <a:spcPts val="0"/>
              </a:spcAft>
              <a:buClrTx/>
              <a:buSzTx/>
              <a:tabLst/>
              <a:defRPr/>
            </a:pPr>
            <a:r>
              <a:rPr lang="es-ES" sz="1200" b="1" dirty="0">
                <a:solidFill>
                  <a:srgbClr val="D3DC84">
                    <a:lumMod val="40000"/>
                    <a:lumOff val="60000"/>
                  </a:srgbClr>
                </a:solidFill>
                <a:latin typeface="Arial"/>
              </a:rPr>
              <a:t>16.4. </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YouTube: Publicaciones de videos educativos </a:t>
            </a:r>
          </a:p>
          <a:p>
            <a:pPr marR="0" lvl="0" algn="l" defTabSz="914400" rtl="0" eaLnBrk="1" fontAlgn="auto" latinLnBrk="0" hangingPunct="1">
              <a:lnSpc>
                <a:spcPct val="100000"/>
              </a:lnSpc>
              <a:spcBef>
                <a:spcPts val="0"/>
              </a:spcBef>
              <a:spcAft>
                <a:spcPts val="0"/>
              </a:spcAft>
              <a:buClrTx/>
              <a:buSzTx/>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o explicativos sobre cómo actuar ante emergencias</a:t>
            </a: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sp>
        <p:nvSpPr>
          <p:cNvPr id="10" name="CuadroTexto 9">
            <a:extLst>
              <a:ext uri="{FF2B5EF4-FFF2-40B4-BE49-F238E27FC236}">
                <a16:creationId xmlns:a16="http://schemas.microsoft.com/office/drawing/2014/main" id="{B5FC8978-AB87-32EA-3483-05CA33254F3C}"/>
              </a:ext>
            </a:extLst>
          </p:cNvPr>
          <p:cNvSpPr txBox="1"/>
          <p:nvPr/>
        </p:nvSpPr>
        <p:spPr>
          <a:xfrm>
            <a:off x="1725266" y="4788392"/>
            <a:ext cx="6296177" cy="461665"/>
          </a:xfrm>
          <a:prstGeom prst="rect">
            <a:avLst/>
          </a:prstGeom>
          <a:noFill/>
        </p:spPr>
        <p:txBody>
          <a:bodyPr wrap="square">
            <a:spAutoFit/>
          </a:bodyPr>
          <a:lstStyle/>
          <a:p>
            <a:pPr>
              <a:defRPr/>
            </a:pPr>
            <a:r>
              <a:rPr lang="es-ES" sz="1200" b="1" dirty="0">
                <a:solidFill>
                  <a:srgbClr val="FFFF00"/>
                </a:solidFill>
              </a:rPr>
              <a:t>* Contenidos supervisados por el Instructor </a:t>
            </a:r>
            <a:r>
              <a:rPr lang="en-US" sz="1200" b="1" dirty="0">
                <a:solidFill>
                  <a:srgbClr val="FFFF00"/>
                </a:solidFill>
              </a:rPr>
              <a:t>SIWA Start Course Director (SSCD)</a:t>
            </a:r>
            <a:endParaRPr lang="es-ES" sz="1200" b="1" dirty="0">
              <a:solidFill>
                <a:srgbClr val="FFFF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FF0000"/>
              </a:solidFill>
              <a:effectLst/>
              <a:uLnTx/>
              <a:uFillTx/>
              <a:latin typeface="Arial"/>
              <a:ea typeface="+mn-ea"/>
              <a:cs typeface="+mn-cs"/>
            </a:endParaRPr>
          </a:p>
        </p:txBody>
      </p:sp>
      <p:sp>
        <p:nvSpPr>
          <p:cNvPr id="3" name="4 CuadroTexto">
            <a:extLst>
              <a:ext uri="{FF2B5EF4-FFF2-40B4-BE49-F238E27FC236}">
                <a16:creationId xmlns:a16="http://schemas.microsoft.com/office/drawing/2014/main" id="{D5FD3A39-1694-1E36-6C48-100F98069081}"/>
              </a:ext>
            </a:extLst>
          </p:cNvPr>
          <p:cNvSpPr txBox="1"/>
          <p:nvPr/>
        </p:nvSpPr>
        <p:spPr>
          <a:xfrm>
            <a:off x="-137602" y="29505"/>
            <a:ext cx="9277815" cy="1446550"/>
          </a:xfrm>
          <a:prstGeom prst="rect">
            <a:avLst/>
          </a:prstGeom>
          <a:noFill/>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sz="2400" b="1" dirty="0">
                <a:solidFill>
                  <a:srgbClr val="FFC000"/>
                </a:solidFill>
                <a:latin typeface="Berlin Sans FB Demi" panose="020E0802020502020306" pitchFamily="34" charset="0"/>
                <a:ea typeface="Microsoft Sans Serif" panose="020B0604020202020204" pitchFamily="34" charset="0"/>
                <a:cs typeface="Times New Roman" panose="02020603050405020304" pitchFamily="18" charset="0"/>
              </a:rPr>
              <a:t>GUIA PARA LA CREACION DE UN PLAN DE EMERGENCIA VII</a:t>
            </a:r>
            <a:r>
              <a:rPr lang="en-US" sz="24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24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3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p:txBody>
      </p:sp>
    </p:spTree>
    <p:extLst>
      <p:ext uri="{BB962C8B-B14F-4D97-AF65-F5344CB8AC3E}">
        <p14:creationId xmlns:p14="http://schemas.microsoft.com/office/powerpoint/2010/main" val="1996955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45C2F5-6FE6-0E48-DBAF-C9482FF0C7DE}"/>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F77F54C4-E193-4EBA-3DCD-7699C24A0F28}"/>
              </a:ext>
            </a:extLst>
          </p:cNvPr>
          <p:cNvPicPr>
            <a:picLocks noChangeAspect="1"/>
          </p:cNvPicPr>
          <p:nvPr/>
        </p:nvPicPr>
        <p:blipFill>
          <a:blip r:embed="rId3"/>
          <a:stretch>
            <a:fillRect/>
          </a:stretch>
        </p:blipFill>
        <p:spPr>
          <a:xfrm>
            <a:off x="0" y="9619"/>
            <a:ext cx="9144000" cy="5124262"/>
          </a:xfrm>
          <a:prstGeom prst="rect">
            <a:avLst/>
          </a:prstGeom>
        </p:spPr>
      </p:pic>
      <p:sp>
        <p:nvSpPr>
          <p:cNvPr id="8" name="CuadroTexto 7">
            <a:extLst>
              <a:ext uri="{FF2B5EF4-FFF2-40B4-BE49-F238E27FC236}">
                <a16:creationId xmlns:a16="http://schemas.microsoft.com/office/drawing/2014/main" id="{711050B2-E984-31D6-7F21-2DDFF92B4A6E}"/>
              </a:ext>
            </a:extLst>
          </p:cNvPr>
          <p:cNvSpPr txBox="1"/>
          <p:nvPr/>
        </p:nvSpPr>
        <p:spPr>
          <a:xfrm>
            <a:off x="89948" y="638224"/>
            <a:ext cx="5647983" cy="538609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17.5. Publicaciones de recordatorio:</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Recordar las fechas de simulacros o eventos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informativos a través de publicaciones y eventos en </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Facebook o Instagram</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17.6. Atención a los videos en YouTube o Instagram </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explicando, por ejemplo, cómo funciona el sistema de </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alertasen tu comunidad cómo usar el teléfono satelital en</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Caso de emergencia</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HERRAMIENTAS INTERACTIVAS Y PATRICIPATIVAS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18. Encuestas y Cuestionarios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18.1. Atención a las encuestas en Twitter o Facebook para </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evaluar el conocimiento sobre el plan de emergencias </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Por ejemplo: "¿Sabías cómo actuar en caso de inundación</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18.2. Atención a cuestionarios en “Instagram Stories” para</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aprender de forma interactiva, como “¿Qué hacer si ocurre</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una explosión cerca de tu casa?” y ofrecer respuestas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Rápidas con enlaces a recursos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sp>
        <p:nvSpPr>
          <p:cNvPr id="9" name="CuadroTexto 8">
            <a:extLst>
              <a:ext uri="{FF2B5EF4-FFF2-40B4-BE49-F238E27FC236}">
                <a16:creationId xmlns:a16="http://schemas.microsoft.com/office/drawing/2014/main" id="{C0B33011-1A6F-B3D4-EAB9-864488A5F50D}"/>
              </a:ext>
            </a:extLst>
          </p:cNvPr>
          <p:cNvSpPr txBox="1"/>
          <p:nvPr/>
        </p:nvSpPr>
        <p:spPr>
          <a:xfrm>
            <a:off x="4798650" y="455924"/>
            <a:ext cx="4194442" cy="2985433"/>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18.3. Transmisiones en Vivo (Live Streaming):</a:t>
            </a:r>
          </a:p>
          <a:p>
            <a:pPr marR="0" lvl="0" algn="l" defTabSz="914400" rtl="0" eaLnBrk="1" fontAlgn="auto" latinLnBrk="0" hangingPunct="1">
              <a:lnSpc>
                <a:spcPct val="100000"/>
              </a:lnSpc>
              <a:spcBef>
                <a:spcPts val="0"/>
              </a:spcBef>
              <a:spcAft>
                <a:spcPts val="0"/>
              </a:spcAft>
              <a:buClrTx/>
              <a:buSzTx/>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Atención a las sesiones en vivo en plataformas como Instagram, Facebook y YouTube para explicar el Plan de emergencias, responder preguntas y explicar cómo  puede prepararse ante desastres. Las transmisiones pueden </a:t>
            </a:r>
            <a:r>
              <a:rPr lang="es-ES" sz="1200" b="1" dirty="0">
                <a:solidFill>
                  <a:srgbClr val="D3DC84">
                    <a:lumMod val="40000"/>
                    <a:lumOff val="60000"/>
                  </a:srgbClr>
                </a:solidFill>
                <a:latin typeface="Arial"/>
              </a:rPr>
              <a:t>estar </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organizadas en fechas clave o después de algún simulacro de emergencia</a:t>
            </a:r>
          </a:p>
          <a:p>
            <a:pPr marR="0" lvl="0" algn="l" defTabSz="914400" rtl="0" eaLnBrk="1" fontAlgn="auto" latinLnBrk="0" hangingPunct="1">
              <a:lnSpc>
                <a:spcPct val="100000"/>
              </a:lnSpc>
              <a:spcBef>
                <a:spcPts val="0"/>
              </a:spcBef>
              <a:spcAft>
                <a:spcPts val="0"/>
              </a:spcAft>
              <a:buClrTx/>
              <a:buSzTx/>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18.4. Chats en Directo y Respuestas Rápidas.</a:t>
            </a:r>
          </a:p>
          <a:p>
            <a:pPr marR="0" lvl="0" algn="l" defTabSz="914400" rtl="0" eaLnBrk="1" fontAlgn="auto" latinLnBrk="0" hangingPunct="1">
              <a:lnSpc>
                <a:spcPct val="100000"/>
              </a:lnSpc>
              <a:spcBef>
                <a:spcPts val="0"/>
              </a:spcBef>
              <a:spcAft>
                <a:spcPts val="0"/>
              </a:spcAft>
              <a:buClrTx/>
              <a:buSzTx/>
              <a:tabLst/>
              <a:defRPr/>
            </a:pPr>
            <a:r>
              <a:rPr lang="es-ES" sz="1200" b="1" dirty="0">
                <a:solidFill>
                  <a:srgbClr val="D3DC84">
                    <a:lumMod val="40000"/>
                    <a:lumOff val="60000"/>
                  </a:srgbClr>
                </a:solidFill>
                <a:latin typeface="Arial"/>
              </a:rPr>
              <a:t>18.5. Atención a los chats</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de emergencia en Facebook Messenger o WhatsApp donde pueda hacer preguntas directas sobre el plan. Responder rápidamente a consultas sobre evacuación, rutas seguras, puntos de refugio, entre otros</a:t>
            </a: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sp>
        <p:nvSpPr>
          <p:cNvPr id="10" name="CuadroTexto 9">
            <a:extLst>
              <a:ext uri="{FF2B5EF4-FFF2-40B4-BE49-F238E27FC236}">
                <a16:creationId xmlns:a16="http://schemas.microsoft.com/office/drawing/2014/main" id="{71DCAB7C-2E3C-C5B8-28DE-A66B0357BDF2}"/>
              </a:ext>
            </a:extLst>
          </p:cNvPr>
          <p:cNvSpPr txBox="1"/>
          <p:nvPr/>
        </p:nvSpPr>
        <p:spPr>
          <a:xfrm>
            <a:off x="1725266" y="4788392"/>
            <a:ext cx="6177231"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FFFF00"/>
                </a:solidFill>
                <a:effectLst/>
                <a:uLnTx/>
                <a:uFillTx/>
                <a:latin typeface="Arial"/>
                <a:ea typeface="+mn-ea"/>
                <a:cs typeface="+mn-cs"/>
              </a:rPr>
              <a:t>* Contenidos </a:t>
            </a:r>
            <a:r>
              <a:rPr lang="es-ES" sz="1200" b="1" dirty="0">
                <a:solidFill>
                  <a:srgbClr val="FFFF00"/>
                </a:solidFill>
                <a:latin typeface="Arial"/>
              </a:rPr>
              <a:t>supervisados por el Instructor </a:t>
            </a:r>
            <a:r>
              <a:rPr kumimoji="0" lang="en-US" sz="1200" b="1" i="0" u="none" strike="noStrike" kern="1200" cap="none" spc="0" normalizeH="0" baseline="0" noProof="0" dirty="0">
                <a:ln>
                  <a:noFill/>
                </a:ln>
                <a:solidFill>
                  <a:srgbClr val="FFFF00"/>
                </a:solidFill>
                <a:effectLst/>
                <a:uLnTx/>
                <a:uFillTx/>
                <a:latin typeface="Arial"/>
                <a:ea typeface="+mn-ea"/>
                <a:cs typeface="+mn-cs"/>
              </a:rPr>
              <a:t>SIWA Start Course Director (SSCD)</a:t>
            </a:r>
            <a:endParaRPr kumimoji="0" lang="es-ES" sz="1200" b="1" i="0" u="none" strike="noStrike" kern="1200" cap="none" spc="0" normalizeH="0" baseline="0" noProof="0" dirty="0">
              <a:ln>
                <a:noFill/>
              </a:ln>
              <a:solidFill>
                <a:srgbClr val="FFFF00"/>
              </a:solidFill>
              <a:effectLst/>
              <a:uLnTx/>
              <a:uFillTx/>
              <a:latin typeface="Arial"/>
              <a:ea typeface="+mn-ea"/>
              <a:cs typeface="+mn-cs"/>
            </a:endParaRPr>
          </a:p>
        </p:txBody>
      </p:sp>
      <p:sp>
        <p:nvSpPr>
          <p:cNvPr id="3" name="4 CuadroTexto">
            <a:extLst>
              <a:ext uri="{FF2B5EF4-FFF2-40B4-BE49-F238E27FC236}">
                <a16:creationId xmlns:a16="http://schemas.microsoft.com/office/drawing/2014/main" id="{FDB43939-379C-97AF-EBB2-9C75F43F4B42}"/>
              </a:ext>
            </a:extLst>
          </p:cNvPr>
          <p:cNvSpPr txBox="1"/>
          <p:nvPr/>
        </p:nvSpPr>
        <p:spPr>
          <a:xfrm>
            <a:off x="-181523" y="78109"/>
            <a:ext cx="9277815" cy="1446550"/>
          </a:xfrm>
          <a:prstGeom prst="rect">
            <a:avLst/>
          </a:prstGeom>
          <a:noFill/>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sz="2400" b="1" dirty="0">
                <a:solidFill>
                  <a:srgbClr val="FFC000"/>
                </a:solidFill>
                <a:latin typeface="Berlin Sans FB Demi" panose="020E0802020502020306" pitchFamily="34" charset="0"/>
                <a:ea typeface="Microsoft Sans Serif" panose="020B0604020202020204" pitchFamily="34" charset="0"/>
                <a:cs typeface="Times New Roman" panose="02020603050405020304" pitchFamily="18" charset="0"/>
              </a:rPr>
              <a:t>GUIA PARA LA CREACION DE UN PLAN DE EMERGENCIA VIII</a:t>
            </a:r>
            <a:r>
              <a:rPr lang="en-US" sz="24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24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3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p:txBody>
      </p:sp>
    </p:spTree>
    <p:extLst>
      <p:ext uri="{BB962C8B-B14F-4D97-AF65-F5344CB8AC3E}">
        <p14:creationId xmlns:p14="http://schemas.microsoft.com/office/powerpoint/2010/main" val="13213036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AEAF84-0837-E5D2-1565-52875265FBA6}"/>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C761D993-5F8F-C5D6-FEEF-EB8838A7393C}"/>
              </a:ext>
            </a:extLst>
          </p:cNvPr>
          <p:cNvPicPr>
            <a:picLocks noChangeAspect="1"/>
          </p:cNvPicPr>
          <p:nvPr/>
        </p:nvPicPr>
        <p:blipFill>
          <a:blip r:embed="rId3"/>
          <a:stretch>
            <a:fillRect/>
          </a:stretch>
        </p:blipFill>
        <p:spPr>
          <a:xfrm>
            <a:off x="0" y="9619"/>
            <a:ext cx="9144000" cy="5124262"/>
          </a:xfrm>
          <a:prstGeom prst="rect">
            <a:avLst/>
          </a:prstGeom>
        </p:spPr>
      </p:pic>
      <p:sp>
        <p:nvSpPr>
          <p:cNvPr id="8" name="CuadroTexto 7">
            <a:extLst>
              <a:ext uri="{FF2B5EF4-FFF2-40B4-BE49-F238E27FC236}">
                <a16:creationId xmlns:a16="http://schemas.microsoft.com/office/drawing/2014/main" id="{08C26F66-2B94-806A-CFB5-BCFC842CAB1D}"/>
              </a:ext>
            </a:extLst>
          </p:cNvPr>
          <p:cNvSpPr txBox="1"/>
          <p:nvPr/>
        </p:nvSpPr>
        <p:spPr>
          <a:xfrm>
            <a:off x="89948" y="638224"/>
            <a:ext cx="5647983" cy="169277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sp>
        <p:nvSpPr>
          <p:cNvPr id="9" name="CuadroTexto 8">
            <a:extLst>
              <a:ext uri="{FF2B5EF4-FFF2-40B4-BE49-F238E27FC236}">
                <a16:creationId xmlns:a16="http://schemas.microsoft.com/office/drawing/2014/main" id="{9EB923EC-49CB-6B3A-871A-F09E019465CF}"/>
              </a:ext>
            </a:extLst>
          </p:cNvPr>
          <p:cNvSpPr txBox="1"/>
          <p:nvPr/>
        </p:nvSpPr>
        <p:spPr>
          <a:xfrm>
            <a:off x="261344" y="411848"/>
            <a:ext cx="4194442" cy="5386090"/>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PUBLICACIONES DE INFORMACION EN TIEMPO REAL DURANTE LAS EMERGENCIAS</a:t>
            </a: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19. Cuando ocurra una emergencia (por ejemplo, una inundación o una explosión o incendio), las redes sociales deben ser el canal principal para:</a:t>
            </a:r>
          </a:p>
          <a:p>
            <a:pPr marR="0" lvl="0" algn="l" defTabSz="914400" rtl="0" eaLnBrk="1" fontAlgn="auto" latinLnBrk="0" hangingPunct="1">
              <a:lnSpc>
                <a:spcPct val="100000"/>
              </a:lnSpc>
              <a:spcBef>
                <a:spcPts val="0"/>
              </a:spcBef>
              <a:spcAft>
                <a:spcPts val="0"/>
              </a:spcAft>
              <a:buClrTx/>
              <a:buSzTx/>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19.1. Alertas de emergencia:</a:t>
            </a:r>
          </a:p>
          <a:p>
            <a:pPr marR="0" lvl="0" algn="l" defTabSz="914400" rtl="0" eaLnBrk="1" fontAlgn="auto" latinLnBrk="0" hangingPunct="1">
              <a:lnSpc>
                <a:spcPct val="100000"/>
              </a:lnSpc>
              <a:spcBef>
                <a:spcPts val="0"/>
              </a:spcBef>
              <a:spcAft>
                <a:spcPts val="0"/>
              </a:spcAft>
              <a:buClrTx/>
              <a:buSzTx/>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Utilizar Twitter y Facebook para recibir mensajes de alerta rápida como “¡ALERTA! Se ha emitido una alerta roja por tormenta en la zona norte de... Evite salir de casa”</a:t>
            </a:r>
          </a:p>
          <a:p>
            <a:pPr marR="0" lvl="0" algn="l" defTabSz="914400" rtl="0" eaLnBrk="1" fontAlgn="auto" latinLnBrk="0" hangingPunct="1">
              <a:lnSpc>
                <a:spcPct val="100000"/>
              </a:lnSpc>
              <a:spcBef>
                <a:spcPts val="0"/>
              </a:spcBef>
              <a:spcAft>
                <a:spcPts val="0"/>
              </a:spcAft>
              <a:buClrTx/>
              <a:buSzTx/>
              <a:tabLst/>
              <a:defRPr/>
            </a:pPr>
            <a:r>
              <a:rPr lang="es-ES" sz="1200" b="1" dirty="0">
                <a:solidFill>
                  <a:srgbClr val="D3DC84">
                    <a:lumMod val="40000"/>
                    <a:lumOff val="60000"/>
                  </a:srgbClr>
                </a:solidFill>
                <a:latin typeface="Arial"/>
              </a:rPr>
              <a:t>19.2 </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Utilizar mensajes con hashtags como #Emergencia... o #AlertaInundación... para mantener un seguimiento organizado de la crisis</a:t>
            </a:r>
          </a:p>
          <a:p>
            <a:pPr marR="0" lvl="0" algn="l" defTabSz="914400" rtl="0" eaLnBrk="1" fontAlgn="auto" latinLnBrk="0" hangingPunct="1">
              <a:lnSpc>
                <a:spcPct val="100000"/>
              </a:lnSpc>
              <a:spcBef>
                <a:spcPts val="0"/>
              </a:spcBef>
              <a:spcAft>
                <a:spcPts val="0"/>
              </a:spcAft>
              <a:buClrTx/>
              <a:buSzTx/>
              <a:tabLst/>
              <a:defRPr/>
            </a:pPr>
            <a:r>
              <a:rPr lang="es-ES" sz="1200" b="1" dirty="0">
                <a:solidFill>
                  <a:srgbClr val="D3DC84">
                    <a:lumMod val="40000"/>
                    <a:lumOff val="60000"/>
                  </a:srgbClr>
                </a:solidFill>
                <a:latin typeface="Arial"/>
              </a:rPr>
              <a:t>19.3 </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Mapas y ubicaciones:</a:t>
            </a:r>
          </a:p>
          <a:p>
            <a:pPr marR="0" lvl="0" algn="l" defTabSz="914400" rtl="0" eaLnBrk="1" fontAlgn="auto" latinLnBrk="0" hangingPunct="1">
              <a:lnSpc>
                <a:spcPct val="100000"/>
              </a:lnSpc>
              <a:spcBef>
                <a:spcPts val="0"/>
              </a:spcBef>
              <a:spcAft>
                <a:spcPts val="0"/>
              </a:spcAft>
              <a:buClrTx/>
              <a:buSzTx/>
              <a:tabLst/>
              <a:defRPr/>
            </a:pPr>
            <a:r>
              <a:rPr lang="es-ES" sz="1200" b="1" dirty="0">
                <a:solidFill>
                  <a:srgbClr val="D3DC84">
                    <a:lumMod val="40000"/>
                    <a:lumOff val="60000"/>
                  </a:srgbClr>
                </a:solidFill>
                <a:latin typeface="Arial"/>
              </a:rPr>
              <a:t>19.4. Atención a las publicaciones de </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mapas interactivos o imágenes de zonas afectadas y puntos de evacuación a través de Facebook y Twitter. En Instagram pueden publicar imágenes y videos mostrando el estado de las zonas afectadas y las rutas de evacuación</a:t>
            </a: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sp>
        <p:nvSpPr>
          <p:cNvPr id="10" name="CuadroTexto 9">
            <a:extLst>
              <a:ext uri="{FF2B5EF4-FFF2-40B4-BE49-F238E27FC236}">
                <a16:creationId xmlns:a16="http://schemas.microsoft.com/office/drawing/2014/main" id="{8F6A777E-9735-40F3-BFD4-77EF0C06C83F}"/>
              </a:ext>
            </a:extLst>
          </p:cNvPr>
          <p:cNvSpPr txBox="1"/>
          <p:nvPr/>
        </p:nvSpPr>
        <p:spPr>
          <a:xfrm>
            <a:off x="1725266" y="4788392"/>
            <a:ext cx="6586109" cy="461665"/>
          </a:xfrm>
          <a:prstGeom prst="rect">
            <a:avLst/>
          </a:prstGeom>
          <a:noFill/>
        </p:spPr>
        <p:txBody>
          <a:bodyPr wrap="square">
            <a:spAutoFit/>
          </a:bodyPr>
          <a:lstStyle/>
          <a:p>
            <a:pPr>
              <a:defRPr/>
            </a:pPr>
            <a:r>
              <a:rPr lang="es-ES" sz="1200" b="1" dirty="0">
                <a:solidFill>
                  <a:srgbClr val="FFFF00"/>
                </a:solidFill>
              </a:rPr>
              <a:t> * Contenidos supervisados por el Instructor </a:t>
            </a:r>
            <a:r>
              <a:rPr lang="en-US" sz="1200" b="1" dirty="0">
                <a:solidFill>
                  <a:srgbClr val="FFFF00"/>
                </a:solidFill>
              </a:rPr>
              <a:t>SIWA Start Course Director (SSCD)</a:t>
            </a:r>
            <a:endParaRPr lang="es-ES" sz="1200" b="1" dirty="0">
              <a:solidFill>
                <a:srgbClr val="FFFF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FF0000"/>
              </a:solidFill>
              <a:effectLst/>
              <a:uLnTx/>
              <a:uFillTx/>
              <a:latin typeface="Arial"/>
              <a:ea typeface="+mn-ea"/>
              <a:cs typeface="+mn-cs"/>
            </a:endParaRPr>
          </a:p>
        </p:txBody>
      </p:sp>
      <p:sp>
        <p:nvSpPr>
          <p:cNvPr id="5" name="CuadroTexto 4">
            <a:extLst>
              <a:ext uri="{FF2B5EF4-FFF2-40B4-BE49-F238E27FC236}">
                <a16:creationId xmlns:a16="http://schemas.microsoft.com/office/drawing/2014/main" id="{28775446-7C65-D93D-D67B-4A59105D4607}"/>
              </a:ext>
            </a:extLst>
          </p:cNvPr>
          <p:cNvSpPr txBox="1"/>
          <p:nvPr/>
        </p:nvSpPr>
        <p:spPr>
          <a:xfrm>
            <a:off x="4717130" y="411848"/>
            <a:ext cx="4194442" cy="4093428"/>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19.5. Información sobre puntos de refugio:</a:t>
            </a:r>
          </a:p>
          <a:p>
            <a:pPr marR="0" lvl="0" algn="l" defTabSz="914400" rtl="0" eaLnBrk="1" fontAlgn="auto" latinLnBrk="0" hangingPunct="1">
              <a:lnSpc>
                <a:spcPct val="100000"/>
              </a:lnSpc>
              <a:spcBef>
                <a:spcPts val="0"/>
              </a:spcBef>
              <a:spcAft>
                <a:spcPts val="0"/>
              </a:spcAft>
              <a:buClrTx/>
              <a:buSzTx/>
              <a:tabLst/>
              <a:defRPr/>
            </a:pPr>
            <a:r>
              <a:rPr lang="es-ES" sz="1200" b="1" dirty="0">
                <a:solidFill>
                  <a:srgbClr val="D3DC84">
                    <a:lumMod val="40000"/>
                    <a:lumOff val="60000"/>
                  </a:srgbClr>
                </a:solidFill>
                <a:latin typeface="Arial"/>
              </a:rPr>
              <a:t>19.6. Atención a la publicación </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de las direcciones de los refugios y centros de emergencia, como colegios y polideportivos habilitados, con horarios de apertura y cómo llegar</a:t>
            </a:r>
          </a:p>
          <a:p>
            <a:pPr marR="0" lvl="0" algn="l" defTabSz="914400" rtl="0" eaLnBrk="1" fontAlgn="auto" latinLnBrk="0" hangingPunct="1">
              <a:lnSpc>
                <a:spcPct val="100000"/>
              </a:lnSpc>
              <a:spcBef>
                <a:spcPts val="0"/>
              </a:spcBef>
              <a:spcAft>
                <a:spcPts val="0"/>
              </a:spcAft>
              <a:buClrTx/>
              <a:buSzTx/>
              <a:tabLst/>
              <a:defRPr/>
            </a:pPr>
            <a:r>
              <a:rPr lang="es-ES" sz="1200" b="1" dirty="0">
                <a:solidFill>
                  <a:srgbClr val="D3DC84">
                    <a:lumMod val="40000"/>
                    <a:lumOff val="60000"/>
                  </a:srgbClr>
                </a:solidFill>
                <a:latin typeface="Arial"/>
              </a:rPr>
              <a:t>19.7. </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Información de contacto:</a:t>
            </a:r>
          </a:p>
          <a:p>
            <a:pPr marR="0" lvl="0" algn="l" defTabSz="914400" rtl="0" eaLnBrk="1" fontAlgn="auto" latinLnBrk="0" hangingPunct="1">
              <a:lnSpc>
                <a:spcPct val="100000"/>
              </a:lnSpc>
              <a:spcBef>
                <a:spcPts val="0"/>
              </a:spcBef>
              <a:spcAft>
                <a:spcPts val="0"/>
              </a:spcAft>
              <a:buClrTx/>
              <a:buSzTx/>
              <a:tabLst/>
              <a:defRPr/>
            </a:pPr>
            <a:r>
              <a:rPr lang="es-ES" sz="1200" b="1" dirty="0">
                <a:solidFill>
                  <a:srgbClr val="D3DC84">
                    <a:lumMod val="40000"/>
                    <a:lumOff val="60000"/>
                  </a:srgbClr>
                </a:solidFill>
                <a:latin typeface="Arial"/>
              </a:rPr>
              <a:t>19.8. Conocer</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los números de emergencia y la disponibilidad de servicios de emergencia a través de WhatsApp o Facebook Messenger</a:t>
            </a:r>
          </a:p>
          <a:p>
            <a:pPr marR="0" lvl="0" algn="l" defTabSz="914400" rtl="0" eaLnBrk="1" fontAlgn="auto" latinLnBrk="0" hangingPunct="1">
              <a:lnSpc>
                <a:spcPct val="100000"/>
              </a:lnSpc>
              <a:spcBef>
                <a:spcPts val="0"/>
              </a:spcBef>
              <a:spcAft>
                <a:spcPts val="0"/>
              </a:spcAft>
              <a:buClrTx/>
              <a:buSzTx/>
              <a:tabLst/>
              <a:defRPr/>
            </a:pPr>
            <a:endParaRPr lang="es-ES" sz="1200" b="1" dirty="0">
              <a:solidFill>
                <a:srgbClr val="D3DC84">
                  <a:lumMod val="40000"/>
                  <a:lumOff val="60000"/>
                </a:srgbClr>
              </a:solidFill>
              <a:latin typeface="Arial"/>
            </a:endParaRPr>
          </a:p>
          <a:p>
            <a:pPr marR="0" lvl="0" algn="l" defTabSz="914400" rtl="0" eaLnBrk="1" fontAlgn="auto" latinLnBrk="0" hangingPunct="1">
              <a:lnSpc>
                <a:spcPct val="100000"/>
              </a:lnSpc>
              <a:spcBef>
                <a:spcPts val="0"/>
              </a:spcBef>
              <a:spcAft>
                <a:spcPts val="0"/>
              </a:spcAft>
              <a:buClrTx/>
              <a:buSzTx/>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COLABORACION CON INFLUENCERS Y MEDIOS DE COMUNICACIÓN </a:t>
            </a: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r>
              <a:rPr lang="es-ES" sz="1200" b="1" dirty="0">
                <a:solidFill>
                  <a:srgbClr val="D3DC84">
                    <a:lumMod val="40000"/>
                    <a:lumOff val="60000"/>
                  </a:srgbClr>
                </a:solidFill>
                <a:latin typeface="Arial"/>
              </a:rPr>
              <a:t>20</a:t>
            </a:r>
            <a:r>
              <a:rPr lang="es-ES" sz="1200" b="1" noProof="0" dirty="0">
                <a:solidFill>
                  <a:srgbClr val="D3DC84">
                    <a:lumMod val="40000"/>
                    <a:lumOff val="60000"/>
                  </a:srgbClr>
                </a:solidFill>
                <a:latin typeface="Arial"/>
              </a:rPr>
              <a:t>. </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Colaboración con influencers locales:</a:t>
            </a:r>
          </a:p>
          <a:p>
            <a:pPr marR="0" lvl="0" algn="l" defTabSz="914400" rtl="0" eaLnBrk="1" fontAlgn="auto" latinLnBrk="0" hangingPunct="1">
              <a:lnSpc>
                <a:spcPct val="100000"/>
              </a:lnSpc>
              <a:spcBef>
                <a:spcPts val="0"/>
              </a:spcBef>
              <a:spcAft>
                <a:spcPts val="0"/>
              </a:spcAft>
              <a:buClrTx/>
              <a:buSzTx/>
              <a:tabLst/>
              <a:defRPr/>
            </a:pPr>
            <a:r>
              <a:rPr lang="es-ES" sz="1200" b="1" dirty="0">
                <a:solidFill>
                  <a:srgbClr val="D3DC84">
                    <a:lumMod val="40000"/>
                    <a:lumOff val="60000"/>
                  </a:srgbClr>
                </a:solidFill>
                <a:latin typeface="Arial"/>
              </a:rPr>
              <a:t>20.1. </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Contactar a influencers locales en plataformas como Instagram o TikTok para que difundan el Plan de Emergencias, creando contenido que hable de la importancia de estar preparados. Pueden hacer publicaciones sobre cómo preparar una mochila de emergencia, qué hacer en caso de inundación, etc.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sp>
        <p:nvSpPr>
          <p:cNvPr id="3" name="4 CuadroTexto">
            <a:extLst>
              <a:ext uri="{FF2B5EF4-FFF2-40B4-BE49-F238E27FC236}">
                <a16:creationId xmlns:a16="http://schemas.microsoft.com/office/drawing/2014/main" id="{BE7305CC-D5CE-FB52-E06D-6EB43BFDD11F}"/>
              </a:ext>
            </a:extLst>
          </p:cNvPr>
          <p:cNvSpPr txBox="1"/>
          <p:nvPr/>
        </p:nvSpPr>
        <p:spPr>
          <a:xfrm>
            <a:off x="-223763" y="55923"/>
            <a:ext cx="9277815" cy="1446550"/>
          </a:xfrm>
          <a:prstGeom prst="rect">
            <a:avLst/>
          </a:prstGeom>
          <a:noFill/>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sz="2400" b="1" dirty="0">
                <a:solidFill>
                  <a:srgbClr val="FFC000"/>
                </a:solidFill>
                <a:latin typeface="Berlin Sans FB Demi" panose="020E0802020502020306" pitchFamily="34" charset="0"/>
                <a:ea typeface="Microsoft Sans Serif" panose="020B0604020202020204" pitchFamily="34" charset="0"/>
                <a:cs typeface="Times New Roman" panose="02020603050405020304" pitchFamily="18" charset="0"/>
              </a:rPr>
              <a:t>GUIA PARA LA CREACION DE UN PLAN DE EMERGENCIA IX</a:t>
            </a:r>
            <a:r>
              <a:rPr lang="en-US" sz="24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24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3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p:txBody>
      </p:sp>
    </p:spTree>
    <p:extLst>
      <p:ext uri="{BB962C8B-B14F-4D97-AF65-F5344CB8AC3E}">
        <p14:creationId xmlns:p14="http://schemas.microsoft.com/office/powerpoint/2010/main" val="51249231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2BB91D-577C-70C1-17AE-97FBB400C8DF}"/>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5765F1FE-3F6B-F3EB-115B-243DA327071F}"/>
              </a:ext>
            </a:extLst>
          </p:cNvPr>
          <p:cNvPicPr>
            <a:picLocks noChangeAspect="1"/>
          </p:cNvPicPr>
          <p:nvPr/>
        </p:nvPicPr>
        <p:blipFill>
          <a:blip r:embed="rId3"/>
          <a:stretch>
            <a:fillRect/>
          </a:stretch>
        </p:blipFill>
        <p:spPr>
          <a:xfrm>
            <a:off x="0" y="9619"/>
            <a:ext cx="9144000" cy="5124262"/>
          </a:xfrm>
          <a:prstGeom prst="rect">
            <a:avLst/>
          </a:prstGeom>
        </p:spPr>
      </p:pic>
      <p:sp>
        <p:nvSpPr>
          <p:cNvPr id="8" name="CuadroTexto 7">
            <a:extLst>
              <a:ext uri="{FF2B5EF4-FFF2-40B4-BE49-F238E27FC236}">
                <a16:creationId xmlns:a16="http://schemas.microsoft.com/office/drawing/2014/main" id="{39F58004-63CC-1EF8-6549-CB874BEDF418}"/>
              </a:ext>
            </a:extLst>
          </p:cNvPr>
          <p:cNvSpPr txBox="1"/>
          <p:nvPr/>
        </p:nvSpPr>
        <p:spPr>
          <a:xfrm>
            <a:off x="89948" y="638224"/>
            <a:ext cx="5647983" cy="169277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sp>
        <p:nvSpPr>
          <p:cNvPr id="9" name="CuadroTexto 8">
            <a:extLst>
              <a:ext uri="{FF2B5EF4-FFF2-40B4-BE49-F238E27FC236}">
                <a16:creationId xmlns:a16="http://schemas.microsoft.com/office/drawing/2014/main" id="{28D7270D-96A2-2691-DA72-646A81463B9C}"/>
              </a:ext>
            </a:extLst>
          </p:cNvPr>
          <p:cNvSpPr txBox="1"/>
          <p:nvPr/>
        </p:nvSpPr>
        <p:spPr>
          <a:xfrm>
            <a:off x="208268" y="392314"/>
            <a:ext cx="4194442" cy="6124754"/>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r>
              <a:rPr lang="es-ES" sz="1200" b="1" dirty="0">
                <a:solidFill>
                  <a:srgbClr val="D3DC84">
                    <a:lumMod val="40000"/>
                    <a:lumOff val="60000"/>
                  </a:srgbClr>
                </a:solidFill>
                <a:latin typeface="Arial"/>
              </a:rPr>
              <a:t>20.2. Seguir a los </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medios de comunicación:</a:t>
            </a:r>
          </a:p>
          <a:p>
            <a:pPr marR="0" lvl="0" algn="l" defTabSz="914400" rtl="0" eaLnBrk="1" fontAlgn="auto" latinLnBrk="0" hangingPunct="1">
              <a:lnSpc>
                <a:spcPct val="100000"/>
              </a:lnSpc>
              <a:spcBef>
                <a:spcPts val="0"/>
              </a:spcBef>
              <a:spcAft>
                <a:spcPts val="0"/>
              </a:spcAft>
              <a:buClrTx/>
              <a:buSzTx/>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Seguir a las emisoras de radio local o canales de televisión local que difundan la información relacionada con el Plan de Emergencias a través de sus redes sociales y en sus transmisiones en vivo 20.3. Seguir las entrevistas en medios locales del  portavoz del Plan de Emergencias </a:t>
            </a:r>
            <a:r>
              <a:rPr lang="es-ES" sz="1200" b="1" dirty="0">
                <a:solidFill>
                  <a:srgbClr val="D3DC84">
                    <a:lumMod val="40000"/>
                    <a:lumOff val="60000"/>
                  </a:srgbClr>
                </a:solidFill>
                <a:latin typeface="Arial"/>
              </a:rPr>
              <a:t>y sus </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explicaciones y acciones a tomar en caso de desastres</a:t>
            </a:r>
          </a:p>
          <a:p>
            <a:pPr marR="0" lvl="0" algn="l" defTabSz="914400" rtl="0" eaLnBrk="1" fontAlgn="auto" latinLnBrk="0" hangingPunct="1">
              <a:lnSpc>
                <a:spcPct val="100000"/>
              </a:lnSpc>
              <a:spcBef>
                <a:spcPts val="0"/>
              </a:spcBef>
              <a:spcAft>
                <a:spcPts val="0"/>
              </a:spcAft>
              <a:buClrTx/>
              <a:buSzTx/>
              <a:tabLst/>
              <a:defRPr/>
            </a:pPr>
            <a:endParaRPr lang="es-ES" sz="1200" b="1" dirty="0">
              <a:solidFill>
                <a:srgbClr val="D3DC84">
                  <a:lumMod val="40000"/>
                  <a:lumOff val="60000"/>
                </a:srgbClr>
              </a:solidFill>
              <a:latin typeface="Arial"/>
            </a:endParaRPr>
          </a:p>
          <a:p>
            <a:pPr marR="0" lvl="0" algn="l" defTabSz="914400" rtl="0" eaLnBrk="1" fontAlgn="auto" latinLnBrk="0" hangingPunct="1">
              <a:lnSpc>
                <a:spcPct val="100000"/>
              </a:lnSpc>
              <a:spcBef>
                <a:spcPts val="0"/>
              </a:spcBef>
              <a:spcAft>
                <a:spcPts val="0"/>
              </a:spcAft>
              <a:buClrTx/>
              <a:buSzTx/>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CONCLUSION </a:t>
            </a: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21. Reducción de tiempos de respuesta: </a:t>
            </a:r>
          </a:p>
          <a:p>
            <a:pPr marR="0" lvl="0" algn="l" defTabSz="914400" rtl="0" eaLnBrk="1" fontAlgn="auto" latinLnBrk="0" hangingPunct="1">
              <a:lnSpc>
                <a:spcPct val="100000"/>
              </a:lnSpc>
              <a:spcBef>
                <a:spcPts val="0"/>
              </a:spcBef>
              <a:spcAft>
                <a:spcPts val="0"/>
              </a:spcAft>
              <a:buClrTx/>
              <a:buSzTx/>
              <a:tabLst/>
              <a:defRPr/>
            </a:pPr>
            <a:r>
              <a:rPr lang="es-ES" sz="1200" b="1" dirty="0">
                <a:solidFill>
                  <a:srgbClr val="D3DC84">
                    <a:lumMod val="40000"/>
                    <a:lumOff val="60000"/>
                  </a:srgbClr>
                </a:solidFill>
                <a:latin typeface="Arial"/>
              </a:rPr>
              <a:t>E</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l plan optimiza </a:t>
            </a:r>
            <a:r>
              <a:rPr lang="es-ES" sz="1200" b="1" dirty="0">
                <a:solidFill>
                  <a:srgbClr val="D3DC84">
                    <a:lumMod val="40000"/>
                    <a:lumOff val="60000"/>
                  </a:srgbClr>
                </a:solidFill>
                <a:latin typeface="Arial"/>
              </a:rPr>
              <a:t>el conocimiento de los </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equipos de emergencia existentes y los recursos disponibles.</a:t>
            </a:r>
          </a:p>
          <a:p>
            <a:pPr marR="0" lvl="0" algn="l" defTabSz="914400" rtl="0" eaLnBrk="1" fontAlgn="auto" latinLnBrk="0" hangingPunct="1">
              <a:lnSpc>
                <a:spcPct val="100000"/>
              </a:lnSpc>
              <a:spcBef>
                <a:spcPts val="0"/>
              </a:spcBef>
              <a:spcAft>
                <a:spcPts val="0"/>
              </a:spcAft>
              <a:buClrTx/>
              <a:buSzTx/>
              <a:tabLst/>
              <a:defRPr/>
            </a:pPr>
            <a:r>
              <a:rPr lang="es-ES" sz="1200" b="1" dirty="0">
                <a:solidFill>
                  <a:srgbClr val="D3DC84">
                    <a:lumMod val="40000"/>
                    <a:lumOff val="60000"/>
                  </a:srgbClr>
                </a:solidFill>
                <a:latin typeface="Arial"/>
              </a:rPr>
              <a:t>21.1. </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Minimización de pérdidas: </a:t>
            </a:r>
          </a:p>
          <a:p>
            <a:pPr marR="0" lvl="0" algn="l" defTabSz="914400" rtl="0" eaLnBrk="1" fontAlgn="auto" latinLnBrk="0" hangingPunct="1">
              <a:lnSpc>
                <a:spcPct val="100000"/>
              </a:lnSpc>
              <a:spcBef>
                <a:spcPts val="0"/>
              </a:spcBef>
              <a:spcAft>
                <a:spcPts val="0"/>
              </a:spcAft>
              <a:buClrTx/>
              <a:buSzTx/>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El plan de emergencias ayuda a prevenir daños materiales y humanos en caso de crisis (inundaciones, explosión, incendios, etc.)</a:t>
            </a:r>
          </a:p>
          <a:p>
            <a:pPr marR="0" lvl="0" algn="l" defTabSz="914400" rtl="0" eaLnBrk="1" fontAlgn="auto" latinLnBrk="0" hangingPunct="1">
              <a:lnSpc>
                <a:spcPct val="100000"/>
              </a:lnSpc>
              <a:spcBef>
                <a:spcPts val="0"/>
              </a:spcBef>
              <a:spcAft>
                <a:spcPts val="0"/>
              </a:spcAft>
              <a:buClrTx/>
              <a:buSzTx/>
              <a:tabLst/>
              <a:defRPr/>
            </a:pPr>
            <a:r>
              <a:rPr lang="es-ES" sz="1200" b="1" dirty="0">
                <a:solidFill>
                  <a:srgbClr val="D3DC84">
                    <a:lumMod val="40000"/>
                    <a:lumOff val="60000"/>
                  </a:srgbClr>
                </a:solidFill>
                <a:latin typeface="Arial"/>
              </a:rPr>
              <a:t>21.2. </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Mayor eficiencia en el uso de recursos: </a:t>
            </a:r>
          </a:p>
          <a:p>
            <a:pPr marR="0" lvl="0" algn="l" defTabSz="914400" rtl="0" eaLnBrk="1" fontAlgn="auto" latinLnBrk="0" hangingPunct="1">
              <a:lnSpc>
                <a:spcPct val="100000"/>
              </a:lnSpc>
              <a:spcBef>
                <a:spcPts val="0"/>
              </a:spcBef>
              <a:spcAft>
                <a:spcPts val="0"/>
              </a:spcAft>
              <a:buClrTx/>
              <a:buSzTx/>
              <a:tabLst/>
              <a:defRPr/>
            </a:pPr>
            <a:r>
              <a:rPr lang="es-ES" sz="1200" b="1" dirty="0">
                <a:solidFill>
                  <a:srgbClr val="D3DC84">
                    <a:lumMod val="40000"/>
                    <a:lumOff val="60000"/>
                  </a:srgbClr>
                </a:solidFill>
                <a:latin typeface="Arial"/>
              </a:rPr>
              <a:t>E</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l plan aprovecha de forma más eficaz los recursos limitados durante una emergencia (personal, infraestructura, comunicación)</a:t>
            </a:r>
          </a:p>
          <a:p>
            <a:pPr marR="0" lvl="0" algn="l" defTabSz="914400" rtl="0" eaLnBrk="1" fontAlgn="auto" latinLnBrk="0" hangingPunct="1">
              <a:lnSpc>
                <a:spcPct val="100000"/>
              </a:lnSpc>
              <a:spcBef>
                <a:spcPts val="0"/>
              </a:spcBef>
              <a:spcAft>
                <a:spcPts val="0"/>
              </a:spcAft>
              <a:buClrTx/>
              <a:buSzTx/>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a:t>
            </a: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sp>
        <p:nvSpPr>
          <p:cNvPr id="10" name="CuadroTexto 9">
            <a:extLst>
              <a:ext uri="{FF2B5EF4-FFF2-40B4-BE49-F238E27FC236}">
                <a16:creationId xmlns:a16="http://schemas.microsoft.com/office/drawing/2014/main" id="{E3051C1B-4E24-F9C5-5083-FE2F2DC8C63E}"/>
              </a:ext>
            </a:extLst>
          </p:cNvPr>
          <p:cNvSpPr txBox="1"/>
          <p:nvPr/>
        </p:nvSpPr>
        <p:spPr>
          <a:xfrm>
            <a:off x="1725266" y="4788392"/>
            <a:ext cx="6824001" cy="461665"/>
          </a:xfrm>
          <a:prstGeom prst="rect">
            <a:avLst/>
          </a:prstGeom>
          <a:noFill/>
        </p:spPr>
        <p:txBody>
          <a:bodyPr wrap="square">
            <a:spAutoFit/>
          </a:bodyPr>
          <a:lstStyle/>
          <a:p>
            <a:pPr>
              <a:defRPr/>
            </a:pPr>
            <a:r>
              <a:rPr lang="es-ES" sz="1200" b="1" dirty="0">
                <a:solidFill>
                  <a:srgbClr val="FFFF00"/>
                </a:solidFill>
              </a:rPr>
              <a:t>* Contenidos supervisados por el Instructor </a:t>
            </a:r>
            <a:r>
              <a:rPr lang="en-US" sz="1200" b="1" dirty="0">
                <a:solidFill>
                  <a:srgbClr val="FFFF00"/>
                </a:solidFill>
              </a:rPr>
              <a:t>SIWA Start Course Director (SSCD)</a:t>
            </a:r>
            <a:endParaRPr lang="es-ES" sz="1200" b="1" dirty="0">
              <a:solidFill>
                <a:srgbClr val="FFFF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FF0000"/>
              </a:solidFill>
              <a:effectLst/>
              <a:uLnTx/>
              <a:uFillTx/>
              <a:latin typeface="Arial"/>
              <a:ea typeface="+mn-ea"/>
              <a:cs typeface="+mn-cs"/>
            </a:endParaRPr>
          </a:p>
        </p:txBody>
      </p:sp>
      <p:sp>
        <p:nvSpPr>
          <p:cNvPr id="5" name="CuadroTexto 4">
            <a:extLst>
              <a:ext uri="{FF2B5EF4-FFF2-40B4-BE49-F238E27FC236}">
                <a16:creationId xmlns:a16="http://schemas.microsoft.com/office/drawing/2014/main" id="{45928FBA-3967-C98A-3E64-20A4F814CB9D}"/>
              </a:ext>
            </a:extLst>
          </p:cNvPr>
          <p:cNvSpPr txBox="1"/>
          <p:nvPr/>
        </p:nvSpPr>
        <p:spPr>
          <a:xfrm>
            <a:off x="4741292" y="412978"/>
            <a:ext cx="4194442" cy="3170099"/>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r>
              <a:rPr lang="es-ES" sz="1200" b="1" dirty="0">
                <a:solidFill>
                  <a:srgbClr val="D3DC84">
                    <a:lumMod val="40000"/>
                    <a:lumOff val="60000"/>
                  </a:srgbClr>
                </a:solidFill>
                <a:latin typeface="Arial"/>
              </a:rPr>
              <a:t>21.3. </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Preparación y resiliencia: </a:t>
            </a:r>
          </a:p>
          <a:p>
            <a:pPr marR="0" lvl="0" algn="l" defTabSz="914400" rtl="0" eaLnBrk="1" fontAlgn="auto" latinLnBrk="0" hangingPunct="1">
              <a:lnSpc>
                <a:spcPct val="100000"/>
              </a:lnSpc>
              <a:spcBef>
                <a:spcPts val="0"/>
              </a:spcBef>
              <a:spcAft>
                <a:spcPts val="0"/>
              </a:spcAft>
              <a:buClrTx/>
              <a:buSzTx/>
              <a:tabLst/>
              <a:defRPr/>
            </a:pPr>
            <a:r>
              <a:rPr lang="es-ES" sz="1200" b="1" dirty="0">
                <a:solidFill>
                  <a:srgbClr val="D3DC84">
                    <a:lumMod val="40000"/>
                    <a:lumOff val="60000"/>
                  </a:srgbClr>
                </a:solidFill>
                <a:latin typeface="Arial"/>
              </a:rPr>
              <a:t>E</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l plan nos involucra asegurando que estés informado y capacitado para actuar ante emergencias</a:t>
            </a:r>
            <a:r>
              <a:rPr lang="es-ES" sz="1200" b="1" dirty="0">
                <a:solidFill>
                  <a:srgbClr val="D3DC84">
                    <a:lumMod val="40000"/>
                    <a:lumOff val="60000"/>
                  </a:srgbClr>
                </a:solidFill>
                <a:latin typeface="Arial"/>
              </a:rPr>
              <a:t> </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cumpliendo con normativas y estándares alineado con las normativas locales e internacionales de protección civil y seguridad pública </a:t>
            </a:r>
          </a:p>
          <a:p>
            <a:pPr marR="0" lvl="0" algn="l" defTabSz="914400" rtl="0" eaLnBrk="1" fontAlgn="auto" latinLnBrk="0" hangingPunct="1">
              <a:lnSpc>
                <a:spcPct val="100000"/>
              </a:lnSpc>
              <a:spcBef>
                <a:spcPts val="0"/>
              </a:spcBef>
              <a:spcAft>
                <a:spcPts val="0"/>
              </a:spcAft>
              <a:buClrTx/>
              <a:buSzTx/>
              <a:tabLst/>
              <a:defRPr/>
            </a:pPr>
            <a:r>
              <a:rPr lang="es-ES" sz="1200" b="1" dirty="0">
                <a:solidFill>
                  <a:srgbClr val="D3DC84">
                    <a:lumMod val="40000"/>
                    <a:lumOff val="60000"/>
                  </a:srgbClr>
                </a:solidFill>
                <a:latin typeface="Arial"/>
              </a:rPr>
              <a:t>21.4. </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Aseguramiento de la nuestra salud: </a:t>
            </a:r>
          </a:p>
          <a:p>
            <a:pPr marR="0" lvl="0" algn="l" defTabSz="914400" rtl="0" eaLnBrk="1" fontAlgn="auto" latinLnBrk="0" hangingPunct="1">
              <a:lnSpc>
                <a:spcPct val="100000"/>
              </a:lnSpc>
              <a:spcBef>
                <a:spcPts val="0"/>
              </a:spcBef>
              <a:spcAft>
                <a:spcPts val="0"/>
              </a:spcAft>
              <a:buClrTx/>
              <a:buSzTx/>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La implementación del plan puede prevenir daños a la salud (por ejemplo, durante una explosión, inundaciones, incendios...)</a:t>
            </a:r>
          </a:p>
          <a:p>
            <a:pPr marR="0" lvl="0" algn="l" defTabSz="914400" rtl="0" eaLnBrk="1" fontAlgn="auto" latinLnBrk="0" hangingPunct="1">
              <a:lnSpc>
                <a:spcPct val="100000"/>
              </a:lnSpc>
              <a:spcBef>
                <a:spcPts val="0"/>
              </a:spcBef>
              <a:spcAft>
                <a:spcPts val="0"/>
              </a:spcAft>
              <a:buClrTx/>
              <a:buSzTx/>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2</a:t>
            </a:r>
            <a:r>
              <a:rPr lang="es-ES" sz="1200" b="1" dirty="0">
                <a:solidFill>
                  <a:srgbClr val="D3DC84">
                    <a:lumMod val="40000"/>
                    <a:lumOff val="60000"/>
                  </a:srgbClr>
                </a:solidFill>
                <a:latin typeface="Arial"/>
              </a:rPr>
              <a:t>1.5. </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Mejora en la gestión de crisis: </a:t>
            </a:r>
          </a:p>
          <a:p>
            <a:pPr marR="0" lvl="0" algn="l" defTabSz="914400" rtl="0" eaLnBrk="1" fontAlgn="auto" latinLnBrk="0" hangingPunct="1">
              <a:lnSpc>
                <a:spcPct val="100000"/>
              </a:lnSpc>
              <a:spcBef>
                <a:spcPts val="0"/>
              </a:spcBef>
              <a:spcAft>
                <a:spcPts val="0"/>
              </a:spcAft>
              <a:buClrTx/>
              <a:buSzTx/>
              <a:tabLst/>
              <a:defRPr/>
            </a:pPr>
            <a:r>
              <a:rPr lang="es-ES" sz="1200" b="1" dirty="0">
                <a:solidFill>
                  <a:srgbClr val="D3DC84">
                    <a:lumMod val="40000"/>
                    <a:lumOff val="60000"/>
                  </a:srgbClr>
                </a:solidFill>
                <a:latin typeface="Arial"/>
              </a:rPr>
              <a:t>E</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l plan refuerza la capacidad para gestionar crisis complejas y reducir la falta de acciones correctas y coordinación</a:t>
            </a: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sp>
        <p:nvSpPr>
          <p:cNvPr id="3" name="4 CuadroTexto">
            <a:extLst>
              <a:ext uri="{FF2B5EF4-FFF2-40B4-BE49-F238E27FC236}">
                <a16:creationId xmlns:a16="http://schemas.microsoft.com/office/drawing/2014/main" id="{AFCC743C-9CF0-3A3F-5B7A-6FCB4D67445C}"/>
              </a:ext>
            </a:extLst>
          </p:cNvPr>
          <p:cNvSpPr txBox="1"/>
          <p:nvPr/>
        </p:nvSpPr>
        <p:spPr>
          <a:xfrm>
            <a:off x="-179208" y="38059"/>
            <a:ext cx="9277815" cy="1446550"/>
          </a:xfrm>
          <a:prstGeom prst="rect">
            <a:avLst/>
          </a:prstGeom>
          <a:noFill/>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sz="2400" b="1" dirty="0">
                <a:solidFill>
                  <a:srgbClr val="FFC000"/>
                </a:solidFill>
                <a:latin typeface="Berlin Sans FB Demi" panose="020E0802020502020306" pitchFamily="34" charset="0"/>
                <a:ea typeface="Microsoft Sans Serif" panose="020B0604020202020204" pitchFamily="34" charset="0"/>
                <a:cs typeface="Times New Roman" panose="02020603050405020304" pitchFamily="18" charset="0"/>
              </a:rPr>
              <a:t>GUIA PARA LA CREACION DE UN PLAN DE EMERGENCIA X</a:t>
            </a:r>
            <a:r>
              <a:rPr lang="en-US" sz="24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24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3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p:txBody>
      </p:sp>
    </p:spTree>
    <p:extLst>
      <p:ext uri="{BB962C8B-B14F-4D97-AF65-F5344CB8AC3E}">
        <p14:creationId xmlns:p14="http://schemas.microsoft.com/office/powerpoint/2010/main" val="224841752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6A56CF-308F-4DD3-F8BB-38F213A1C62A}"/>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57F2862A-BEE0-0BF0-4099-0903D2947E5B}"/>
              </a:ext>
            </a:extLst>
          </p:cNvPr>
          <p:cNvPicPr>
            <a:picLocks noChangeAspect="1"/>
          </p:cNvPicPr>
          <p:nvPr/>
        </p:nvPicPr>
        <p:blipFill>
          <a:blip r:embed="rId3"/>
          <a:stretch>
            <a:fillRect/>
          </a:stretch>
        </p:blipFill>
        <p:spPr>
          <a:xfrm>
            <a:off x="0" y="9619"/>
            <a:ext cx="9144000" cy="5124262"/>
          </a:xfrm>
          <a:prstGeom prst="rect">
            <a:avLst/>
          </a:prstGeom>
        </p:spPr>
      </p:pic>
      <p:sp>
        <p:nvSpPr>
          <p:cNvPr id="8" name="CuadroTexto 7">
            <a:extLst>
              <a:ext uri="{FF2B5EF4-FFF2-40B4-BE49-F238E27FC236}">
                <a16:creationId xmlns:a16="http://schemas.microsoft.com/office/drawing/2014/main" id="{625C79D9-BF59-5551-5B7F-3011B3CAED04}"/>
              </a:ext>
            </a:extLst>
          </p:cNvPr>
          <p:cNvSpPr txBox="1"/>
          <p:nvPr/>
        </p:nvSpPr>
        <p:spPr>
          <a:xfrm>
            <a:off x="89948" y="638224"/>
            <a:ext cx="5647983" cy="169277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sp>
        <p:nvSpPr>
          <p:cNvPr id="10" name="CuadroTexto 9">
            <a:extLst>
              <a:ext uri="{FF2B5EF4-FFF2-40B4-BE49-F238E27FC236}">
                <a16:creationId xmlns:a16="http://schemas.microsoft.com/office/drawing/2014/main" id="{75CF8684-3ED2-DF97-BCB3-F431673CC038}"/>
              </a:ext>
            </a:extLst>
          </p:cNvPr>
          <p:cNvSpPr txBox="1"/>
          <p:nvPr/>
        </p:nvSpPr>
        <p:spPr>
          <a:xfrm>
            <a:off x="1725266" y="4788392"/>
            <a:ext cx="6615845" cy="461665"/>
          </a:xfrm>
          <a:prstGeom prst="rect">
            <a:avLst/>
          </a:prstGeom>
          <a:noFill/>
        </p:spPr>
        <p:txBody>
          <a:bodyPr wrap="square">
            <a:spAutoFit/>
          </a:bodyPr>
          <a:lstStyle/>
          <a:p>
            <a:pPr>
              <a:defRPr/>
            </a:pPr>
            <a:r>
              <a:rPr lang="es-ES" sz="1200" b="1" dirty="0">
                <a:solidFill>
                  <a:srgbClr val="FFFF00"/>
                </a:solidFill>
              </a:rPr>
              <a:t>* Contenidos supervisados por el Instructor </a:t>
            </a:r>
            <a:r>
              <a:rPr lang="en-US" sz="1200" b="1" dirty="0">
                <a:solidFill>
                  <a:srgbClr val="FFFF00"/>
                </a:solidFill>
              </a:rPr>
              <a:t>SIWA Start Course Director (SSCD)</a:t>
            </a:r>
            <a:endParaRPr lang="es-ES" sz="1200" b="1" dirty="0">
              <a:solidFill>
                <a:srgbClr val="FFFF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FF0000"/>
              </a:solidFill>
              <a:effectLst/>
              <a:uLnTx/>
              <a:uFillTx/>
              <a:latin typeface="Arial"/>
              <a:ea typeface="+mn-ea"/>
              <a:cs typeface="+mn-cs"/>
            </a:endParaRPr>
          </a:p>
        </p:txBody>
      </p:sp>
      <p:sp>
        <p:nvSpPr>
          <p:cNvPr id="3" name="4 CuadroTexto">
            <a:extLst>
              <a:ext uri="{FF2B5EF4-FFF2-40B4-BE49-F238E27FC236}">
                <a16:creationId xmlns:a16="http://schemas.microsoft.com/office/drawing/2014/main" id="{A9D7490A-1AAC-2C9A-5583-A5FD227331A6}"/>
              </a:ext>
            </a:extLst>
          </p:cNvPr>
          <p:cNvSpPr txBox="1"/>
          <p:nvPr/>
        </p:nvSpPr>
        <p:spPr>
          <a:xfrm>
            <a:off x="-292666" y="23824"/>
            <a:ext cx="9436666" cy="1446550"/>
          </a:xfrm>
          <a:prstGeom prst="rect">
            <a:avLst/>
          </a:prstGeom>
          <a:noFill/>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sz="2000" b="1" dirty="0">
                <a:solidFill>
                  <a:srgbClr val="FFC000"/>
                </a:solidFill>
                <a:latin typeface="Berlin Sans FB Demi" panose="020E0802020502020306" pitchFamily="34" charset="0"/>
                <a:ea typeface="Microsoft Sans Serif" panose="020B0604020202020204" pitchFamily="34" charset="0"/>
                <a:cs typeface="Times New Roman" panose="02020603050405020304" pitchFamily="18" charset="0"/>
              </a:rPr>
              <a:t>EJEMPLOS DE INFOGRAFIAS SOBRE RIESGO DE INUNDACIONES I  </a:t>
            </a:r>
            <a:r>
              <a:rPr lang="en-US" sz="20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20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3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p:txBody>
      </p:sp>
      <p:pic>
        <p:nvPicPr>
          <p:cNvPr id="4" name="Imagen 3">
            <a:extLst>
              <a:ext uri="{FF2B5EF4-FFF2-40B4-BE49-F238E27FC236}">
                <a16:creationId xmlns:a16="http://schemas.microsoft.com/office/drawing/2014/main" id="{E825EEA8-9074-0C94-715E-00BC40038143}"/>
              </a:ext>
            </a:extLst>
          </p:cNvPr>
          <p:cNvPicPr>
            <a:picLocks noChangeAspect="1"/>
          </p:cNvPicPr>
          <p:nvPr/>
        </p:nvPicPr>
        <p:blipFill>
          <a:blip r:embed="rId4"/>
          <a:stretch>
            <a:fillRect/>
          </a:stretch>
        </p:blipFill>
        <p:spPr>
          <a:xfrm>
            <a:off x="89948" y="867480"/>
            <a:ext cx="8964104" cy="382898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CuadroTexto 5">
            <a:extLst>
              <a:ext uri="{FF2B5EF4-FFF2-40B4-BE49-F238E27FC236}">
                <a16:creationId xmlns:a16="http://schemas.microsoft.com/office/drawing/2014/main" id="{008E446E-BAD8-FC7E-6079-B162D8088CF5}"/>
              </a:ext>
            </a:extLst>
          </p:cNvPr>
          <p:cNvSpPr txBox="1"/>
          <p:nvPr/>
        </p:nvSpPr>
        <p:spPr>
          <a:xfrm>
            <a:off x="3246524" y="165873"/>
            <a:ext cx="4194442" cy="2616101"/>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lang="es-ES" sz="1200" b="1" dirty="0">
              <a:solidFill>
                <a:srgbClr val="D3DC84">
                  <a:lumMod val="40000"/>
                  <a:lumOff val="60000"/>
                </a:srgbClr>
              </a:solidFill>
              <a:latin typeface="Arial"/>
            </a:endParaRPr>
          </a:p>
          <a:p>
            <a:pPr marR="0" lvl="0" algn="l" defTabSz="914400" rtl="0" eaLnBrk="1" fontAlgn="auto" latinLnBrk="0" hangingPunct="1">
              <a:lnSpc>
                <a:spcPct val="100000"/>
              </a:lnSpc>
              <a:spcBef>
                <a:spcPts val="0"/>
              </a:spcBef>
              <a:spcAft>
                <a:spcPts val="0"/>
              </a:spcAft>
              <a:buClrTx/>
              <a:buSzTx/>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INUNDACION FLUVIAL I  </a:t>
            </a: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spTree>
    <p:extLst>
      <p:ext uri="{BB962C8B-B14F-4D97-AF65-F5344CB8AC3E}">
        <p14:creationId xmlns:p14="http://schemas.microsoft.com/office/powerpoint/2010/main" val="20131387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BE5BA8-DB9F-18C4-A577-4A24DEDCC9A0}"/>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E103B46F-1CE0-47A6-1062-AB868F740A2F}"/>
              </a:ext>
            </a:extLst>
          </p:cNvPr>
          <p:cNvPicPr>
            <a:picLocks noChangeAspect="1"/>
          </p:cNvPicPr>
          <p:nvPr/>
        </p:nvPicPr>
        <p:blipFill>
          <a:blip r:embed="rId3"/>
          <a:stretch>
            <a:fillRect/>
          </a:stretch>
        </p:blipFill>
        <p:spPr>
          <a:xfrm>
            <a:off x="0" y="9619"/>
            <a:ext cx="9144000" cy="5124262"/>
          </a:xfrm>
          <a:prstGeom prst="rect">
            <a:avLst/>
          </a:prstGeom>
        </p:spPr>
      </p:pic>
      <p:sp>
        <p:nvSpPr>
          <p:cNvPr id="8" name="CuadroTexto 7">
            <a:extLst>
              <a:ext uri="{FF2B5EF4-FFF2-40B4-BE49-F238E27FC236}">
                <a16:creationId xmlns:a16="http://schemas.microsoft.com/office/drawing/2014/main" id="{79DDEAA9-1828-0E16-9ED0-0B654D3AC0C4}"/>
              </a:ext>
            </a:extLst>
          </p:cNvPr>
          <p:cNvSpPr txBox="1"/>
          <p:nvPr/>
        </p:nvSpPr>
        <p:spPr>
          <a:xfrm>
            <a:off x="89948" y="638224"/>
            <a:ext cx="5647983" cy="169277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sp>
        <p:nvSpPr>
          <p:cNvPr id="10" name="CuadroTexto 9">
            <a:extLst>
              <a:ext uri="{FF2B5EF4-FFF2-40B4-BE49-F238E27FC236}">
                <a16:creationId xmlns:a16="http://schemas.microsoft.com/office/drawing/2014/main" id="{6295B676-3516-5306-7E1A-D57583141DF6}"/>
              </a:ext>
            </a:extLst>
          </p:cNvPr>
          <p:cNvSpPr txBox="1"/>
          <p:nvPr/>
        </p:nvSpPr>
        <p:spPr>
          <a:xfrm>
            <a:off x="1725267" y="4788392"/>
            <a:ext cx="6638148" cy="461665"/>
          </a:xfrm>
          <a:prstGeom prst="rect">
            <a:avLst/>
          </a:prstGeom>
          <a:noFill/>
        </p:spPr>
        <p:txBody>
          <a:bodyPr wrap="square">
            <a:spAutoFit/>
          </a:bodyPr>
          <a:lstStyle/>
          <a:p>
            <a:pPr>
              <a:defRPr/>
            </a:pPr>
            <a:r>
              <a:rPr lang="es-ES" sz="1200" b="1" dirty="0">
                <a:solidFill>
                  <a:srgbClr val="FFFF00"/>
                </a:solidFill>
              </a:rPr>
              <a:t> * Contenidos supervisados por el Instructor </a:t>
            </a:r>
            <a:r>
              <a:rPr lang="en-US" sz="1200" b="1" dirty="0">
                <a:solidFill>
                  <a:srgbClr val="FFFF00"/>
                </a:solidFill>
              </a:rPr>
              <a:t>SIWA Start Course Director (SSCD)</a:t>
            </a:r>
            <a:endParaRPr lang="es-ES" sz="1200" b="1" dirty="0">
              <a:solidFill>
                <a:srgbClr val="FFFF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FF0000"/>
              </a:solidFill>
              <a:effectLst/>
              <a:uLnTx/>
              <a:uFillTx/>
              <a:latin typeface="Arial"/>
              <a:ea typeface="+mn-ea"/>
              <a:cs typeface="+mn-cs"/>
            </a:endParaRPr>
          </a:p>
        </p:txBody>
      </p:sp>
      <p:sp>
        <p:nvSpPr>
          <p:cNvPr id="3" name="4 CuadroTexto">
            <a:extLst>
              <a:ext uri="{FF2B5EF4-FFF2-40B4-BE49-F238E27FC236}">
                <a16:creationId xmlns:a16="http://schemas.microsoft.com/office/drawing/2014/main" id="{D0396800-32EF-F548-AE2C-2851A594244E}"/>
              </a:ext>
            </a:extLst>
          </p:cNvPr>
          <p:cNvSpPr txBox="1"/>
          <p:nvPr/>
        </p:nvSpPr>
        <p:spPr>
          <a:xfrm>
            <a:off x="-292666" y="-6284"/>
            <a:ext cx="9436666" cy="1446550"/>
          </a:xfrm>
          <a:prstGeom prst="rect">
            <a:avLst/>
          </a:prstGeom>
          <a:noFill/>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sz="2000" b="1" dirty="0">
                <a:solidFill>
                  <a:srgbClr val="FFC000"/>
                </a:solidFill>
                <a:latin typeface="Berlin Sans FB Demi" panose="020E0802020502020306" pitchFamily="34" charset="0"/>
                <a:ea typeface="Microsoft Sans Serif" panose="020B0604020202020204" pitchFamily="34" charset="0"/>
                <a:cs typeface="Times New Roman" panose="02020603050405020304" pitchFamily="18" charset="0"/>
              </a:rPr>
              <a:t>EJEMPLOS DE INFOGRAFIAS SOBRE RIESGO DE INUNDACIONES II  </a:t>
            </a:r>
            <a:r>
              <a:rPr lang="en-US" sz="20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20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3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p:txBody>
      </p:sp>
      <p:sp>
        <p:nvSpPr>
          <p:cNvPr id="6" name="CuadroTexto 5">
            <a:extLst>
              <a:ext uri="{FF2B5EF4-FFF2-40B4-BE49-F238E27FC236}">
                <a16:creationId xmlns:a16="http://schemas.microsoft.com/office/drawing/2014/main" id="{20D29CC5-4E83-079D-12CE-CFDA52EC9C5F}"/>
              </a:ext>
            </a:extLst>
          </p:cNvPr>
          <p:cNvSpPr txBox="1"/>
          <p:nvPr/>
        </p:nvSpPr>
        <p:spPr>
          <a:xfrm>
            <a:off x="3246524" y="165873"/>
            <a:ext cx="4194442" cy="2616101"/>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lang="es-ES" sz="1200" b="1" dirty="0">
              <a:solidFill>
                <a:srgbClr val="D3DC84">
                  <a:lumMod val="40000"/>
                  <a:lumOff val="60000"/>
                </a:srgbClr>
              </a:solidFill>
              <a:latin typeface="Arial"/>
            </a:endParaRPr>
          </a:p>
          <a:p>
            <a:pPr marR="0" lvl="0" algn="l" defTabSz="914400" rtl="0" eaLnBrk="1" fontAlgn="auto" latinLnBrk="0" hangingPunct="1">
              <a:lnSpc>
                <a:spcPct val="100000"/>
              </a:lnSpc>
              <a:spcBef>
                <a:spcPts val="0"/>
              </a:spcBef>
              <a:spcAft>
                <a:spcPts val="0"/>
              </a:spcAft>
              <a:buClrTx/>
              <a:buSzTx/>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INUNDACION FLUVIAL II </a:t>
            </a: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pic>
        <p:nvPicPr>
          <p:cNvPr id="5" name="Imagen 4">
            <a:extLst>
              <a:ext uri="{FF2B5EF4-FFF2-40B4-BE49-F238E27FC236}">
                <a16:creationId xmlns:a16="http://schemas.microsoft.com/office/drawing/2014/main" id="{09E658D1-377D-0C66-9C04-CBC224CAABF5}"/>
              </a:ext>
            </a:extLst>
          </p:cNvPr>
          <p:cNvPicPr>
            <a:picLocks noChangeAspect="1"/>
          </p:cNvPicPr>
          <p:nvPr/>
        </p:nvPicPr>
        <p:blipFill>
          <a:blip r:embed="rId4"/>
          <a:stretch>
            <a:fillRect/>
          </a:stretch>
        </p:blipFill>
        <p:spPr>
          <a:xfrm>
            <a:off x="89948" y="860444"/>
            <a:ext cx="8964104" cy="384305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2675822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09AA65-FDDC-85CB-739D-BB8137E17D3B}"/>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53875D12-564F-2EB1-A747-1D77E8BAD68B}"/>
              </a:ext>
            </a:extLst>
          </p:cNvPr>
          <p:cNvPicPr>
            <a:picLocks noChangeAspect="1"/>
          </p:cNvPicPr>
          <p:nvPr/>
        </p:nvPicPr>
        <p:blipFill>
          <a:blip r:embed="rId3"/>
          <a:stretch>
            <a:fillRect/>
          </a:stretch>
        </p:blipFill>
        <p:spPr>
          <a:xfrm>
            <a:off x="0" y="9619"/>
            <a:ext cx="9144000" cy="5124262"/>
          </a:xfrm>
          <a:prstGeom prst="rect">
            <a:avLst/>
          </a:prstGeom>
        </p:spPr>
      </p:pic>
      <p:sp>
        <p:nvSpPr>
          <p:cNvPr id="8" name="CuadroTexto 7">
            <a:extLst>
              <a:ext uri="{FF2B5EF4-FFF2-40B4-BE49-F238E27FC236}">
                <a16:creationId xmlns:a16="http://schemas.microsoft.com/office/drawing/2014/main" id="{8EBB63EA-7F75-552D-8ABC-1F896EA4999B}"/>
              </a:ext>
            </a:extLst>
          </p:cNvPr>
          <p:cNvSpPr txBox="1"/>
          <p:nvPr/>
        </p:nvSpPr>
        <p:spPr>
          <a:xfrm>
            <a:off x="89948" y="638224"/>
            <a:ext cx="5647983" cy="169277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sp>
        <p:nvSpPr>
          <p:cNvPr id="10" name="CuadroTexto 9">
            <a:extLst>
              <a:ext uri="{FF2B5EF4-FFF2-40B4-BE49-F238E27FC236}">
                <a16:creationId xmlns:a16="http://schemas.microsoft.com/office/drawing/2014/main" id="{A43161E0-A071-4440-3D83-757EAE29C32F}"/>
              </a:ext>
            </a:extLst>
          </p:cNvPr>
          <p:cNvSpPr txBox="1"/>
          <p:nvPr/>
        </p:nvSpPr>
        <p:spPr>
          <a:xfrm>
            <a:off x="1725267" y="4788392"/>
            <a:ext cx="6169796" cy="461665"/>
          </a:xfrm>
          <a:prstGeom prst="rect">
            <a:avLst/>
          </a:prstGeom>
          <a:noFill/>
        </p:spPr>
        <p:txBody>
          <a:bodyPr wrap="square">
            <a:spAutoFit/>
          </a:bodyPr>
          <a:lstStyle/>
          <a:p>
            <a:pPr>
              <a:defRPr/>
            </a:pPr>
            <a:r>
              <a:rPr lang="es-ES" sz="1200" b="1" dirty="0">
                <a:solidFill>
                  <a:srgbClr val="FFFF00"/>
                </a:solidFill>
              </a:rPr>
              <a:t> * Contenidos supervisados por el Instructor </a:t>
            </a:r>
            <a:r>
              <a:rPr lang="en-US" sz="1200" b="1" dirty="0">
                <a:solidFill>
                  <a:srgbClr val="FFFF00"/>
                </a:solidFill>
              </a:rPr>
              <a:t>SIWA Start Course Director (SSCD)</a:t>
            </a:r>
            <a:endParaRPr lang="es-ES" sz="1200" b="1" dirty="0">
              <a:solidFill>
                <a:srgbClr val="FFFF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FF0000"/>
              </a:solidFill>
              <a:effectLst/>
              <a:uLnTx/>
              <a:uFillTx/>
              <a:latin typeface="Arial"/>
              <a:ea typeface="+mn-ea"/>
              <a:cs typeface="+mn-cs"/>
            </a:endParaRPr>
          </a:p>
        </p:txBody>
      </p:sp>
      <p:sp>
        <p:nvSpPr>
          <p:cNvPr id="3" name="4 CuadroTexto">
            <a:extLst>
              <a:ext uri="{FF2B5EF4-FFF2-40B4-BE49-F238E27FC236}">
                <a16:creationId xmlns:a16="http://schemas.microsoft.com/office/drawing/2014/main" id="{E74295F4-2395-CA5A-7B84-DAF63D00CCCF}"/>
              </a:ext>
            </a:extLst>
          </p:cNvPr>
          <p:cNvSpPr txBox="1"/>
          <p:nvPr/>
        </p:nvSpPr>
        <p:spPr>
          <a:xfrm>
            <a:off x="-292666" y="9619"/>
            <a:ext cx="9436666" cy="1446550"/>
          </a:xfrm>
          <a:prstGeom prst="rect">
            <a:avLst/>
          </a:prstGeom>
          <a:noFill/>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sz="2000" b="1" dirty="0">
                <a:solidFill>
                  <a:srgbClr val="FFC000"/>
                </a:solidFill>
                <a:latin typeface="Berlin Sans FB Demi" panose="020E0802020502020306" pitchFamily="34" charset="0"/>
                <a:ea typeface="Microsoft Sans Serif" panose="020B0604020202020204" pitchFamily="34" charset="0"/>
                <a:cs typeface="Times New Roman" panose="02020603050405020304" pitchFamily="18" charset="0"/>
              </a:rPr>
              <a:t>EJEMPLOS DE INFOGRAFIAS SOBRE RIESGO DE INUNDACIONES III  </a:t>
            </a:r>
            <a:r>
              <a:rPr lang="en-US" sz="20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20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3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p:txBody>
      </p:sp>
      <p:sp>
        <p:nvSpPr>
          <p:cNvPr id="6" name="CuadroTexto 5">
            <a:extLst>
              <a:ext uri="{FF2B5EF4-FFF2-40B4-BE49-F238E27FC236}">
                <a16:creationId xmlns:a16="http://schemas.microsoft.com/office/drawing/2014/main" id="{ABF40C11-AB29-C07C-05C9-0E42183A2575}"/>
              </a:ext>
            </a:extLst>
          </p:cNvPr>
          <p:cNvSpPr txBox="1"/>
          <p:nvPr/>
        </p:nvSpPr>
        <p:spPr>
          <a:xfrm>
            <a:off x="3319669" y="148118"/>
            <a:ext cx="4194442" cy="2616101"/>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lang="es-ES" sz="1200" b="1" dirty="0">
              <a:solidFill>
                <a:srgbClr val="D3DC84">
                  <a:lumMod val="40000"/>
                  <a:lumOff val="60000"/>
                </a:srgbClr>
              </a:solidFill>
              <a:latin typeface="Arial"/>
            </a:endParaRPr>
          </a:p>
          <a:p>
            <a:pPr marR="0" lvl="0" algn="l" defTabSz="914400" rtl="0" eaLnBrk="1" fontAlgn="auto" latinLnBrk="0" hangingPunct="1">
              <a:lnSpc>
                <a:spcPct val="100000"/>
              </a:lnSpc>
              <a:spcBef>
                <a:spcPts val="0"/>
              </a:spcBef>
              <a:spcAft>
                <a:spcPts val="0"/>
              </a:spcAft>
              <a:buClrTx/>
              <a:buSzTx/>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INUNDACION FLUVIAL III </a:t>
            </a: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pic>
        <p:nvPicPr>
          <p:cNvPr id="4" name="Imagen 3">
            <a:extLst>
              <a:ext uri="{FF2B5EF4-FFF2-40B4-BE49-F238E27FC236}">
                <a16:creationId xmlns:a16="http://schemas.microsoft.com/office/drawing/2014/main" id="{C73B5AA5-9830-BB90-03E7-D68C6AA9BB3D}"/>
              </a:ext>
            </a:extLst>
          </p:cNvPr>
          <p:cNvPicPr>
            <a:picLocks noChangeAspect="1"/>
          </p:cNvPicPr>
          <p:nvPr/>
        </p:nvPicPr>
        <p:blipFill>
          <a:blip r:embed="rId4"/>
          <a:stretch>
            <a:fillRect/>
          </a:stretch>
        </p:blipFill>
        <p:spPr>
          <a:xfrm>
            <a:off x="89948" y="880854"/>
            <a:ext cx="8964104" cy="383522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62528281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83CCED-2ED2-66E4-4EFE-CC1471A3156F}"/>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6EB9B4DB-9F15-0728-63A3-9F250BCC61C0}"/>
              </a:ext>
            </a:extLst>
          </p:cNvPr>
          <p:cNvPicPr>
            <a:picLocks noChangeAspect="1"/>
          </p:cNvPicPr>
          <p:nvPr/>
        </p:nvPicPr>
        <p:blipFill>
          <a:blip r:embed="rId3"/>
          <a:stretch>
            <a:fillRect/>
          </a:stretch>
        </p:blipFill>
        <p:spPr>
          <a:xfrm>
            <a:off x="0" y="9619"/>
            <a:ext cx="9144000" cy="5124262"/>
          </a:xfrm>
          <a:prstGeom prst="rect">
            <a:avLst/>
          </a:prstGeom>
        </p:spPr>
      </p:pic>
      <p:sp>
        <p:nvSpPr>
          <p:cNvPr id="8" name="CuadroTexto 7">
            <a:extLst>
              <a:ext uri="{FF2B5EF4-FFF2-40B4-BE49-F238E27FC236}">
                <a16:creationId xmlns:a16="http://schemas.microsoft.com/office/drawing/2014/main" id="{77BCFECA-E964-9430-F4AF-27FC14C14B6D}"/>
              </a:ext>
            </a:extLst>
          </p:cNvPr>
          <p:cNvSpPr txBox="1"/>
          <p:nvPr/>
        </p:nvSpPr>
        <p:spPr>
          <a:xfrm>
            <a:off x="89948" y="638224"/>
            <a:ext cx="5647983" cy="169277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sp>
        <p:nvSpPr>
          <p:cNvPr id="10" name="CuadroTexto 9">
            <a:extLst>
              <a:ext uri="{FF2B5EF4-FFF2-40B4-BE49-F238E27FC236}">
                <a16:creationId xmlns:a16="http://schemas.microsoft.com/office/drawing/2014/main" id="{3908B870-5F01-56F3-E17A-4860536E99E6}"/>
              </a:ext>
            </a:extLst>
          </p:cNvPr>
          <p:cNvSpPr txBox="1"/>
          <p:nvPr/>
        </p:nvSpPr>
        <p:spPr>
          <a:xfrm>
            <a:off x="1725266" y="4788392"/>
            <a:ext cx="6318479" cy="461665"/>
          </a:xfrm>
          <a:prstGeom prst="rect">
            <a:avLst/>
          </a:prstGeom>
          <a:noFill/>
        </p:spPr>
        <p:txBody>
          <a:bodyPr wrap="square">
            <a:spAutoFit/>
          </a:bodyPr>
          <a:lstStyle/>
          <a:p>
            <a:pPr>
              <a:defRPr/>
            </a:pPr>
            <a:r>
              <a:rPr lang="es-ES" sz="1200" b="1" dirty="0">
                <a:solidFill>
                  <a:srgbClr val="FFFF00"/>
                </a:solidFill>
              </a:rPr>
              <a:t>* Contenidos supervisados por el Instructor </a:t>
            </a:r>
            <a:r>
              <a:rPr lang="en-US" sz="1200" b="1" dirty="0">
                <a:solidFill>
                  <a:srgbClr val="FFFF00"/>
                </a:solidFill>
              </a:rPr>
              <a:t>SIWA Start Course Director (SSCD)</a:t>
            </a:r>
            <a:endParaRPr lang="es-ES" sz="1200" b="1" dirty="0">
              <a:solidFill>
                <a:srgbClr val="FFFF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FF0000"/>
              </a:solidFill>
              <a:effectLst/>
              <a:uLnTx/>
              <a:uFillTx/>
              <a:latin typeface="Arial"/>
              <a:ea typeface="+mn-ea"/>
              <a:cs typeface="+mn-cs"/>
            </a:endParaRPr>
          </a:p>
        </p:txBody>
      </p:sp>
      <p:sp>
        <p:nvSpPr>
          <p:cNvPr id="3" name="4 CuadroTexto">
            <a:extLst>
              <a:ext uri="{FF2B5EF4-FFF2-40B4-BE49-F238E27FC236}">
                <a16:creationId xmlns:a16="http://schemas.microsoft.com/office/drawing/2014/main" id="{FA05E48C-C677-0CBC-683B-CE5D79F752D8}"/>
              </a:ext>
            </a:extLst>
          </p:cNvPr>
          <p:cNvSpPr txBox="1"/>
          <p:nvPr/>
        </p:nvSpPr>
        <p:spPr>
          <a:xfrm>
            <a:off x="-284716" y="0"/>
            <a:ext cx="9436666" cy="1446550"/>
          </a:xfrm>
          <a:prstGeom prst="rect">
            <a:avLst/>
          </a:prstGeom>
          <a:noFill/>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sz="2000" b="1" dirty="0">
                <a:solidFill>
                  <a:srgbClr val="FFC000"/>
                </a:solidFill>
                <a:latin typeface="Berlin Sans FB Demi" panose="020E0802020502020306" pitchFamily="34" charset="0"/>
                <a:ea typeface="Microsoft Sans Serif" panose="020B0604020202020204" pitchFamily="34" charset="0"/>
                <a:cs typeface="Times New Roman" panose="02020603050405020304" pitchFamily="18" charset="0"/>
              </a:rPr>
              <a:t>EJEMPLOS DE INFOGRAFIAS SOBRE RIESGO DE INUNDACIONES IV  </a:t>
            </a:r>
            <a:r>
              <a:rPr lang="en-US" sz="20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20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3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p:txBody>
      </p:sp>
      <p:sp>
        <p:nvSpPr>
          <p:cNvPr id="6" name="CuadroTexto 5">
            <a:extLst>
              <a:ext uri="{FF2B5EF4-FFF2-40B4-BE49-F238E27FC236}">
                <a16:creationId xmlns:a16="http://schemas.microsoft.com/office/drawing/2014/main" id="{AAA4D882-346F-1271-BBEC-521E2AEA75E5}"/>
              </a:ext>
            </a:extLst>
          </p:cNvPr>
          <p:cNvSpPr txBox="1"/>
          <p:nvPr/>
        </p:nvSpPr>
        <p:spPr>
          <a:xfrm>
            <a:off x="3246524" y="148118"/>
            <a:ext cx="4194442" cy="2616101"/>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lang="es-ES" sz="1200" b="1" dirty="0">
              <a:solidFill>
                <a:srgbClr val="D3DC84">
                  <a:lumMod val="40000"/>
                  <a:lumOff val="60000"/>
                </a:srgbClr>
              </a:solidFill>
              <a:latin typeface="Arial"/>
            </a:endParaRPr>
          </a:p>
          <a:p>
            <a:pPr marR="0" lvl="0" algn="l" defTabSz="914400" rtl="0" eaLnBrk="1" fontAlgn="auto" latinLnBrk="0" hangingPunct="1">
              <a:lnSpc>
                <a:spcPct val="100000"/>
              </a:lnSpc>
              <a:spcBef>
                <a:spcPts val="0"/>
              </a:spcBef>
              <a:spcAft>
                <a:spcPts val="0"/>
              </a:spcAft>
              <a:buClrTx/>
              <a:buSzTx/>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INUNDACION FLUVIAL IV</a:t>
            </a: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pic>
        <p:nvPicPr>
          <p:cNvPr id="4" name="Imagen 3">
            <a:extLst>
              <a:ext uri="{FF2B5EF4-FFF2-40B4-BE49-F238E27FC236}">
                <a16:creationId xmlns:a16="http://schemas.microsoft.com/office/drawing/2014/main" id="{412CC654-BF4C-4FC1-80C7-6BDF50674597}"/>
              </a:ext>
            </a:extLst>
          </p:cNvPr>
          <p:cNvPicPr>
            <a:picLocks noChangeAspect="1"/>
          </p:cNvPicPr>
          <p:nvPr/>
        </p:nvPicPr>
        <p:blipFill>
          <a:blip r:embed="rId4"/>
          <a:stretch>
            <a:fillRect/>
          </a:stretch>
        </p:blipFill>
        <p:spPr>
          <a:xfrm>
            <a:off x="82742" y="911153"/>
            <a:ext cx="8978515" cy="381989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50479323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CC797D-414E-DEAF-BC62-10C35F400228}"/>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F644E843-78CD-4345-C969-8BC0D31F994C}"/>
              </a:ext>
            </a:extLst>
          </p:cNvPr>
          <p:cNvPicPr>
            <a:picLocks noChangeAspect="1"/>
          </p:cNvPicPr>
          <p:nvPr/>
        </p:nvPicPr>
        <p:blipFill>
          <a:blip r:embed="rId3"/>
          <a:stretch>
            <a:fillRect/>
          </a:stretch>
        </p:blipFill>
        <p:spPr>
          <a:xfrm>
            <a:off x="0" y="9619"/>
            <a:ext cx="9144000" cy="5124262"/>
          </a:xfrm>
          <a:prstGeom prst="rect">
            <a:avLst/>
          </a:prstGeom>
        </p:spPr>
      </p:pic>
      <p:sp>
        <p:nvSpPr>
          <p:cNvPr id="8" name="CuadroTexto 7">
            <a:extLst>
              <a:ext uri="{FF2B5EF4-FFF2-40B4-BE49-F238E27FC236}">
                <a16:creationId xmlns:a16="http://schemas.microsoft.com/office/drawing/2014/main" id="{4F4F00BF-DF05-280A-5E58-0487CD2B6D09}"/>
              </a:ext>
            </a:extLst>
          </p:cNvPr>
          <p:cNvSpPr txBox="1"/>
          <p:nvPr/>
        </p:nvSpPr>
        <p:spPr>
          <a:xfrm>
            <a:off x="89948" y="638224"/>
            <a:ext cx="5647983" cy="169277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sp>
        <p:nvSpPr>
          <p:cNvPr id="10" name="CuadroTexto 9">
            <a:extLst>
              <a:ext uri="{FF2B5EF4-FFF2-40B4-BE49-F238E27FC236}">
                <a16:creationId xmlns:a16="http://schemas.microsoft.com/office/drawing/2014/main" id="{E2219A69-CD06-DBC1-2C9C-93A4E4C7834A}"/>
              </a:ext>
            </a:extLst>
          </p:cNvPr>
          <p:cNvSpPr txBox="1"/>
          <p:nvPr/>
        </p:nvSpPr>
        <p:spPr>
          <a:xfrm>
            <a:off x="1725266" y="4788392"/>
            <a:ext cx="6110323" cy="461665"/>
          </a:xfrm>
          <a:prstGeom prst="rect">
            <a:avLst/>
          </a:prstGeom>
          <a:noFill/>
        </p:spPr>
        <p:txBody>
          <a:bodyPr wrap="square">
            <a:spAutoFit/>
          </a:bodyPr>
          <a:lstStyle/>
          <a:p>
            <a:pPr>
              <a:defRPr/>
            </a:pPr>
            <a:r>
              <a:rPr lang="es-ES" sz="1200" b="1" dirty="0">
                <a:solidFill>
                  <a:srgbClr val="FFFF00"/>
                </a:solidFill>
              </a:rPr>
              <a:t> * Contenidos supervisados por el Instructor </a:t>
            </a:r>
            <a:r>
              <a:rPr lang="en-US" sz="1200" b="1" dirty="0">
                <a:solidFill>
                  <a:srgbClr val="FFFF00"/>
                </a:solidFill>
              </a:rPr>
              <a:t>SIWA Start Course Director (SSCD)</a:t>
            </a:r>
            <a:endParaRPr lang="es-ES" sz="1200" b="1" dirty="0">
              <a:solidFill>
                <a:srgbClr val="FFFF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FF0000"/>
              </a:solidFill>
              <a:effectLst/>
              <a:uLnTx/>
              <a:uFillTx/>
              <a:latin typeface="Arial"/>
              <a:ea typeface="+mn-ea"/>
              <a:cs typeface="+mn-cs"/>
            </a:endParaRPr>
          </a:p>
        </p:txBody>
      </p:sp>
      <p:sp>
        <p:nvSpPr>
          <p:cNvPr id="3" name="4 CuadroTexto">
            <a:extLst>
              <a:ext uri="{FF2B5EF4-FFF2-40B4-BE49-F238E27FC236}">
                <a16:creationId xmlns:a16="http://schemas.microsoft.com/office/drawing/2014/main" id="{8D4FA5D2-9F83-7257-7216-320DA910AC12}"/>
              </a:ext>
            </a:extLst>
          </p:cNvPr>
          <p:cNvSpPr txBox="1"/>
          <p:nvPr/>
        </p:nvSpPr>
        <p:spPr>
          <a:xfrm>
            <a:off x="-292666" y="0"/>
            <a:ext cx="9436666" cy="1446550"/>
          </a:xfrm>
          <a:prstGeom prst="rect">
            <a:avLst/>
          </a:prstGeom>
          <a:noFill/>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sz="2000" b="1" dirty="0">
                <a:solidFill>
                  <a:srgbClr val="FFC000"/>
                </a:solidFill>
                <a:latin typeface="Berlin Sans FB Demi" panose="020E0802020502020306" pitchFamily="34" charset="0"/>
                <a:ea typeface="Microsoft Sans Serif" panose="020B0604020202020204" pitchFamily="34" charset="0"/>
                <a:cs typeface="Times New Roman" panose="02020603050405020304" pitchFamily="18" charset="0"/>
              </a:rPr>
              <a:t>EJEMPLOS DE INFOGRAFIAS SOBRE RIESGO DE INUNDACIONES V  </a:t>
            </a:r>
            <a:r>
              <a:rPr lang="en-US" sz="20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20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3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p:txBody>
      </p:sp>
      <p:sp>
        <p:nvSpPr>
          <p:cNvPr id="6" name="CuadroTexto 5">
            <a:extLst>
              <a:ext uri="{FF2B5EF4-FFF2-40B4-BE49-F238E27FC236}">
                <a16:creationId xmlns:a16="http://schemas.microsoft.com/office/drawing/2014/main" id="{D9F4BF6D-9D7D-9751-2EE3-AB409018D411}"/>
              </a:ext>
            </a:extLst>
          </p:cNvPr>
          <p:cNvSpPr txBox="1"/>
          <p:nvPr/>
        </p:nvSpPr>
        <p:spPr>
          <a:xfrm>
            <a:off x="3425559" y="138499"/>
            <a:ext cx="4194442" cy="2616101"/>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lang="es-ES" sz="1200" b="1" dirty="0">
              <a:solidFill>
                <a:srgbClr val="D3DC84">
                  <a:lumMod val="40000"/>
                  <a:lumOff val="60000"/>
                </a:srgbClr>
              </a:solidFill>
              <a:latin typeface="Arial"/>
            </a:endParaRPr>
          </a:p>
          <a:p>
            <a:pPr marR="0" lvl="0" algn="l" defTabSz="914400" rtl="0" eaLnBrk="1" fontAlgn="auto" latinLnBrk="0" hangingPunct="1">
              <a:lnSpc>
                <a:spcPct val="100000"/>
              </a:lnSpc>
              <a:spcBef>
                <a:spcPts val="0"/>
              </a:spcBef>
              <a:spcAft>
                <a:spcPts val="0"/>
              </a:spcAft>
              <a:buClrTx/>
              <a:buSzTx/>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INUNDACION </a:t>
            </a:r>
            <a:r>
              <a:rPr lang="es-ES" sz="1200" b="1" dirty="0">
                <a:solidFill>
                  <a:srgbClr val="D3DC84">
                    <a:lumMod val="40000"/>
                    <a:lumOff val="60000"/>
                  </a:srgbClr>
                </a:solidFill>
                <a:latin typeface="Arial"/>
              </a:rPr>
              <a:t>MARINA</a:t>
            </a: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pic>
        <p:nvPicPr>
          <p:cNvPr id="5" name="Imagen 4">
            <a:extLst>
              <a:ext uri="{FF2B5EF4-FFF2-40B4-BE49-F238E27FC236}">
                <a16:creationId xmlns:a16="http://schemas.microsoft.com/office/drawing/2014/main" id="{1ED446FF-3AB7-47FA-676E-9A259B0FEFAC}"/>
              </a:ext>
            </a:extLst>
          </p:cNvPr>
          <p:cNvPicPr>
            <a:picLocks noChangeAspect="1"/>
          </p:cNvPicPr>
          <p:nvPr/>
        </p:nvPicPr>
        <p:blipFill>
          <a:blip r:embed="rId4"/>
          <a:stretch>
            <a:fillRect/>
          </a:stretch>
        </p:blipFill>
        <p:spPr>
          <a:xfrm>
            <a:off x="89948" y="898497"/>
            <a:ext cx="8964104" cy="384226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70149781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3F9FCE-15A5-F147-AF30-A1369D439797}"/>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9BD66C74-11F0-DCC1-12C1-F82EF86B6C51}"/>
              </a:ext>
            </a:extLst>
          </p:cNvPr>
          <p:cNvPicPr>
            <a:picLocks noChangeAspect="1"/>
          </p:cNvPicPr>
          <p:nvPr/>
        </p:nvPicPr>
        <p:blipFill>
          <a:blip r:embed="rId3"/>
          <a:stretch>
            <a:fillRect/>
          </a:stretch>
        </p:blipFill>
        <p:spPr>
          <a:xfrm>
            <a:off x="0" y="9619"/>
            <a:ext cx="9144000" cy="5124262"/>
          </a:xfrm>
          <a:prstGeom prst="rect">
            <a:avLst/>
          </a:prstGeom>
        </p:spPr>
      </p:pic>
      <p:sp>
        <p:nvSpPr>
          <p:cNvPr id="8" name="CuadroTexto 7">
            <a:extLst>
              <a:ext uri="{FF2B5EF4-FFF2-40B4-BE49-F238E27FC236}">
                <a16:creationId xmlns:a16="http://schemas.microsoft.com/office/drawing/2014/main" id="{13B411CB-0E31-CFD0-6F27-B6FFB46FBB5A}"/>
              </a:ext>
            </a:extLst>
          </p:cNvPr>
          <p:cNvSpPr txBox="1"/>
          <p:nvPr/>
        </p:nvSpPr>
        <p:spPr>
          <a:xfrm>
            <a:off x="89948" y="638224"/>
            <a:ext cx="5647983" cy="169277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sp>
        <p:nvSpPr>
          <p:cNvPr id="10" name="CuadroTexto 9">
            <a:extLst>
              <a:ext uri="{FF2B5EF4-FFF2-40B4-BE49-F238E27FC236}">
                <a16:creationId xmlns:a16="http://schemas.microsoft.com/office/drawing/2014/main" id="{4F1BEEC0-E4DA-7DE0-81C6-5083586BEA3B}"/>
              </a:ext>
            </a:extLst>
          </p:cNvPr>
          <p:cNvSpPr txBox="1"/>
          <p:nvPr/>
        </p:nvSpPr>
        <p:spPr>
          <a:xfrm>
            <a:off x="1494536" y="4817826"/>
            <a:ext cx="6154928" cy="461665"/>
          </a:xfrm>
          <a:prstGeom prst="rect">
            <a:avLst/>
          </a:prstGeom>
          <a:noFill/>
        </p:spPr>
        <p:txBody>
          <a:bodyPr wrap="square">
            <a:spAutoFit/>
          </a:bodyPr>
          <a:lstStyle/>
          <a:p>
            <a:pPr>
              <a:defRPr/>
            </a:pPr>
            <a:r>
              <a:rPr lang="es-ES" sz="1200" b="1" dirty="0">
                <a:solidFill>
                  <a:srgbClr val="FFFF00"/>
                </a:solidFill>
              </a:rPr>
              <a:t> * Contenidos supervisados por el Instructor </a:t>
            </a:r>
            <a:r>
              <a:rPr lang="en-US" sz="1200" b="1" dirty="0">
                <a:solidFill>
                  <a:srgbClr val="FFFF00"/>
                </a:solidFill>
              </a:rPr>
              <a:t>SIWA Start Course Director (SSCD)</a:t>
            </a:r>
            <a:endParaRPr lang="es-ES" sz="1200" b="1" dirty="0">
              <a:solidFill>
                <a:srgbClr val="FFFF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FF0000"/>
              </a:solidFill>
              <a:effectLst/>
              <a:uLnTx/>
              <a:uFillTx/>
              <a:latin typeface="Arial"/>
              <a:ea typeface="+mn-ea"/>
              <a:cs typeface="+mn-cs"/>
            </a:endParaRPr>
          </a:p>
        </p:txBody>
      </p:sp>
      <p:sp>
        <p:nvSpPr>
          <p:cNvPr id="3" name="4 CuadroTexto">
            <a:extLst>
              <a:ext uri="{FF2B5EF4-FFF2-40B4-BE49-F238E27FC236}">
                <a16:creationId xmlns:a16="http://schemas.microsoft.com/office/drawing/2014/main" id="{5206C62A-D8AA-5A47-EEE9-43BD2A26CF27}"/>
              </a:ext>
            </a:extLst>
          </p:cNvPr>
          <p:cNvSpPr txBox="1"/>
          <p:nvPr/>
        </p:nvSpPr>
        <p:spPr>
          <a:xfrm>
            <a:off x="-292666" y="103752"/>
            <a:ext cx="9436666" cy="1415772"/>
          </a:xfrm>
          <a:prstGeom prst="rect">
            <a:avLst/>
          </a:prstGeom>
          <a:noFill/>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sz="2400" b="1" dirty="0">
                <a:solidFill>
                  <a:srgbClr val="FFC000"/>
                </a:solidFill>
                <a:latin typeface="Berlin Sans FB Demi" panose="020E0802020502020306" pitchFamily="34" charset="0"/>
                <a:ea typeface="Microsoft Sans Serif" panose="020B0604020202020204" pitchFamily="34" charset="0"/>
                <a:cs typeface="Times New Roman" panose="02020603050405020304" pitchFamily="18" charset="0"/>
              </a:rPr>
              <a:t>EJEMPLO DE MAPA DE RIESGOS DESCARGABLE XLSX  </a:t>
            </a:r>
            <a:r>
              <a:rPr lang="en-US" sz="24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24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24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24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3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p:txBody>
      </p:sp>
      <p:sp>
        <p:nvSpPr>
          <p:cNvPr id="7" name="CuadroTexto 6">
            <a:extLst>
              <a:ext uri="{FF2B5EF4-FFF2-40B4-BE49-F238E27FC236}">
                <a16:creationId xmlns:a16="http://schemas.microsoft.com/office/drawing/2014/main" id="{B9FB118D-D93C-4B22-039B-7B43CA2FA91C}"/>
              </a:ext>
            </a:extLst>
          </p:cNvPr>
          <p:cNvSpPr txBox="1"/>
          <p:nvPr/>
        </p:nvSpPr>
        <p:spPr>
          <a:xfrm>
            <a:off x="2238922" y="757705"/>
            <a:ext cx="5202044" cy="369332"/>
          </a:xfrm>
          <a:prstGeom prst="rect">
            <a:avLst/>
          </a:prstGeom>
          <a:noFill/>
        </p:spPr>
        <p:txBody>
          <a:bodyPr wrap="square">
            <a:spAutoFit/>
          </a:bodyPr>
          <a:lstStyle/>
          <a:p>
            <a:r>
              <a:rPr lang="es-ES" b="1" dirty="0">
                <a:hlinkClick r:id="rId4"/>
              </a:rPr>
              <a:t>Mapa de riesgos SIWA Start Instructor (1).xlsx</a:t>
            </a:r>
            <a:endParaRPr lang="es-ES" b="1" dirty="0"/>
          </a:p>
        </p:txBody>
      </p:sp>
      <p:pic>
        <p:nvPicPr>
          <p:cNvPr id="11" name="Imagen 10" descr="Tabla&#10;&#10;El contenido generado por IA puede ser incorrecto.">
            <a:extLst>
              <a:ext uri="{FF2B5EF4-FFF2-40B4-BE49-F238E27FC236}">
                <a16:creationId xmlns:a16="http://schemas.microsoft.com/office/drawing/2014/main" id="{6350A694-C8B5-597E-DE0F-BC6646B9F90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0618" y="1261005"/>
            <a:ext cx="4081346" cy="172394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CuadroTexto 4">
            <a:extLst>
              <a:ext uri="{FF2B5EF4-FFF2-40B4-BE49-F238E27FC236}">
                <a16:creationId xmlns:a16="http://schemas.microsoft.com/office/drawing/2014/main" id="{10C5B762-EEB5-562E-5BC9-A1C2A1B481DE}"/>
              </a:ext>
            </a:extLst>
          </p:cNvPr>
          <p:cNvSpPr txBox="1"/>
          <p:nvPr/>
        </p:nvSpPr>
        <p:spPr>
          <a:xfrm>
            <a:off x="1603864" y="774956"/>
            <a:ext cx="781130" cy="369332"/>
          </a:xfrm>
          <a:prstGeom prst="rect">
            <a:avLst/>
          </a:prstGeom>
          <a:noFill/>
        </p:spPr>
        <p:txBody>
          <a:bodyPr wrap="square">
            <a:spAutoFit/>
          </a:bodyPr>
          <a:lstStyle/>
          <a:p>
            <a:r>
              <a:rPr lang="es-ES" sz="1800" b="1" dirty="0">
                <a:solidFill>
                  <a:srgbClr val="D3DC84">
                    <a:lumMod val="40000"/>
                    <a:lumOff val="60000"/>
                  </a:srgbClr>
                </a:solidFill>
              </a:rPr>
              <a:t>Link:</a:t>
            </a:r>
            <a:endParaRPr lang="es-ES" dirty="0"/>
          </a:p>
        </p:txBody>
      </p:sp>
      <p:pic>
        <p:nvPicPr>
          <p:cNvPr id="9" name="Imagen 8" descr="Gráfico&#10;&#10;El contenido generado por IA puede ser incorrecto.">
            <a:extLst>
              <a:ext uri="{FF2B5EF4-FFF2-40B4-BE49-F238E27FC236}">
                <a16:creationId xmlns:a16="http://schemas.microsoft.com/office/drawing/2014/main" id="{600C4CE7-A90B-9860-526C-640580182D3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672634" y="1246518"/>
            <a:ext cx="4081346" cy="170451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3" name="Imagen 12" descr="Interfaz de usuario gráfica, Texto, Aplicación&#10;&#10;El contenido generado por IA puede ser incorrecto.">
            <a:extLst>
              <a:ext uri="{FF2B5EF4-FFF2-40B4-BE49-F238E27FC236}">
                <a16:creationId xmlns:a16="http://schemas.microsoft.com/office/drawing/2014/main" id="{66B164AC-F422-056A-95E6-A9BCF052A68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259983" y="3083880"/>
            <a:ext cx="4081345" cy="170451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97684127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FFEB50-25E6-A648-F1CE-097E2989EAFB}"/>
            </a:ext>
          </a:extLst>
        </p:cNvPr>
        <p:cNvGrpSpPr/>
        <p:nvPr/>
      </p:nvGrpSpPr>
      <p:grpSpPr>
        <a:xfrm>
          <a:off x="0" y="0"/>
          <a:ext cx="0" cy="0"/>
          <a:chOff x="0" y="0"/>
          <a:chExt cx="0" cy="0"/>
        </a:xfrm>
      </p:grpSpPr>
      <p:pic>
        <p:nvPicPr>
          <p:cNvPr id="79" name="Google Shape;146;p27">
            <a:extLst>
              <a:ext uri="{FF2B5EF4-FFF2-40B4-BE49-F238E27FC236}">
                <a16:creationId xmlns:a16="http://schemas.microsoft.com/office/drawing/2014/main" id="{0BD619A1-F0A6-013E-ECFE-31202DBAF987}"/>
              </a:ext>
            </a:extLst>
          </p:cNvPr>
          <p:cNvPicPr/>
          <p:nvPr/>
        </p:nvPicPr>
        <p:blipFill>
          <a:blip r:embed="rId3">
            <a:alphaModFix amt="49000"/>
          </a:blip>
          <a:srcRect t="59" b="51"/>
          <a:stretch/>
        </p:blipFill>
        <p:spPr>
          <a:xfrm>
            <a:off x="-62682" y="-4213"/>
            <a:ext cx="9203113" cy="5143500"/>
          </a:xfrm>
          <a:prstGeom prst="rect">
            <a:avLst/>
          </a:prstGeom>
          <a:noFill/>
          <a:ln w="0">
            <a:noFill/>
          </a:ln>
          <a:effectLst>
            <a:softEdge rad="228600"/>
          </a:effectLst>
          <a:scene3d>
            <a:camera prst="orthographicFront"/>
            <a:lightRig rig="threePt" dir="t"/>
          </a:scene3d>
          <a:sp3d>
            <a:bevelT/>
          </a:sp3d>
        </p:spPr>
      </p:pic>
      <p:pic>
        <p:nvPicPr>
          <p:cNvPr id="2" name="Imagen 1">
            <a:extLst>
              <a:ext uri="{FF2B5EF4-FFF2-40B4-BE49-F238E27FC236}">
                <a16:creationId xmlns:a16="http://schemas.microsoft.com/office/drawing/2014/main" id="{F7823E70-49E7-1FF8-CB27-478F5FEE99D2}"/>
              </a:ext>
            </a:extLst>
          </p:cNvPr>
          <p:cNvPicPr>
            <a:picLocks noChangeAspect="1"/>
          </p:cNvPicPr>
          <p:nvPr/>
        </p:nvPicPr>
        <p:blipFill>
          <a:blip r:embed="rId4"/>
          <a:stretch>
            <a:fillRect/>
          </a:stretch>
        </p:blipFill>
        <p:spPr>
          <a:xfrm>
            <a:off x="3625136" y="87494"/>
            <a:ext cx="1400838" cy="844580"/>
          </a:xfrm>
          <a:prstGeom prst="rect">
            <a:avLst/>
          </a:prstGeom>
        </p:spPr>
      </p:pic>
      <p:pic>
        <p:nvPicPr>
          <p:cNvPr id="3" name="Imagen 2">
            <a:extLst>
              <a:ext uri="{FF2B5EF4-FFF2-40B4-BE49-F238E27FC236}">
                <a16:creationId xmlns:a16="http://schemas.microsoft.com/office/drawing/2014/main" id="{6B39FAFB-1B25-9B02-15FA-53EBECCC47EE}"/>
              </a:ext>
            </a:extLst>
          </p:cNvPr>
          <p:cNvPicPr>
            <a:picLocks noChangeAspect="1"/>
          </p:cNvPicPr>
          <p:nvPr/>
        </p:nvPicPr>
        <p:blipFill>
          <a:blip r:embed="rId5"/>
          <a:stretch>
            <a:fillRect/>
          </a:stretch>
        </p:blipFill>
        <p:spPr>
          <a:xfrm>
            <a:off x="2399874" y="929423"/>
            <a:ext cx="3994484" cy="188716"/>
          </a:xfrm>
          <a:prstGeom prst="rect">
            <a:avLst/>
          </a:prstGeom>
        </p:spPr>
      </p:pic>
      <p:pic>
        <p:nvPicPr>
          <p:cNvPr id="20" name="Imagen 19">
            <a:extLst>
              <a:ext uri="{FF2B5EF4-FFF2-40B4-BE49-F238E27FC236}">
                <a16:creationId xmlns:a16="http://schemas.microsoft.com/office/drawing/2014/main" id="{7609E1A1-4312-381D-334F-61D56DF76693}"/>
              </a:ext>
            </a:extLst>
          </p:cNvPr>
          <p:cNvPicPr>
            <a:picLocks noChangeAspect="1"/>
          </p:cNvPicPr>
          <p:nvPr/>
        </p:nvPicPr>
        <p:blipFill>
          <a:blip r:embed="rId6"/>
          <a:stretch>
            <a:fillRect/>
          </a:stretch>
        </p:blipFill>
        <p:spPr>
          <a:xfrm>
            <a:off x="669073" y="3719869"/>
            <a:ext cx="654333" cy="651945"/>
          </a:xfrm>
          <a:prstGeom prst="rect">
            <a:avLst/>
          </a:prstGeom>
        </p:spPr>
      </p:pic>
      <p:sp>
        <p:nvSpPr>
          <p:cNvPr id="21" name="52 Rectángulo">
            <a:extLst>
              <a:ext uri="{FF2B5EF4-FFF2-40B4-BE49-F238E27FC236}">
                <a16:creationId xmlns:a16="http://schemas.microsoft.com/office/drawing/2014/main" id="{5AEE9330-8AD6-1ACA-4BD5-EF3EEFC3CAF5}"/>
              </a:ext>
            </a:extLst>
          </p:cNvPr>
          <p:cNvSpPr/>
          <p:nvPr/>
        </p:nvSpPr>
        <p:spPr bwMode="auto">
          <a:xfrm>
            <a:off x="-88005" y="4379289"/>
            <a:ext cx="2161583" cy="584775"/>
          </a:xfrm>
          <a:prstGeom prst="rect">
            <a:avLst/>
          </a:prstGeom>
          <a:noFill/>
        </p:spPr>
        <p:txBody>
          <a:bodyPr wrap="squar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084035"/>
            <a:r>
              <a:rPr lang="en-US" sz="800" dirty="0">
                <a:solidFill>
                  <a:srgbClr val="FFFF00"/>
                </a:solidFill>
                <a:cs typeface="Arial" panose="020B0604020202020204" pitchFamily="34" charset="0"/>
              </a:rPr>
              <a:t>LLC LI 7000015171</a:t>
            </a:r>
            <a:endParaRPr lang="es-ES" sz="800" dirty="0">
              <a:solidFill>
                <a:srgbClr val="FFFF00"/>
              </a:solidFill>
              <a:cs typeface="Arial" panose="020B0604020202020204" pitchFamily="34" charset="0"/>
            </a:endParaRPr>
          </a:p>
          <a:p>
            <a:pPr algn="ctr" defTabSz="2084035"/>
            <a:r>
              <a:rPr lang="en-US" sz="800" dirty="0">
                <a:solidFill>
                  <a:srgbClr val="FFFF00"/>
                </a:solidFill>
                <a:cs typeface="Arial" panose="020B0604020202020204" pitchFamily="34" charset="0"/>
              </a:rPr>
              <a:t>State of Florida at Tallahassee </a:t>
            </a:r>
          </a:p>
          <a:p>
            <a:pPr algn="ctr" defTabSz="2084035"/>
            <a:r>
              <a:rPr lang="en-US" sz="800" dirty="0">
                <a:solidFill>
                  <a:srgbClr val="FFFF00"/>
                </a:solidFill>
                <a:cs typeface="Arial" panose="020B0604020202020204" pitchFamily="34" charset="0"/>
              </a:rPr>
              <a:t>Survival Instructors World Associations Company</a:t>
            </a:r>
            <a:endParaRPr lang="es-ES" sz="800" dirty="0">
              <a:solidFill>
                <a:srgbClr val="FFFF00"/>
              </a:solidFill>
              <a:cs typeface="Arial" panose="020B0604020202020204" pitchFamily="34" charset="0"/>
            </a:endParaRPr>
          </a:p>
        </p:txBody>
      </p:sp>
      <p:sp>
        <p:nvSpPr>
          <p:cNvPr id="28" name="52 Rectángulo">
            <a:extLst>
              <a:ext uri="{FF2B5EF4-FFF2-40B4-BE49-F238E27FC236}">
                <a16:creationId xmlns:a16="http://schemas.microsoft.com/office/drawing/2014/main" id="{225D7556-8131-5778-394F-2BBD2290FF44}"/>
              </a:ext>
            </a:extLst>
          </p:cNvPr>
          <p:cNvSpPr/>
          <p:nvPr/>
        </p:nvSpPr>
        <p:spPr bwMode="auto">
          <a:xfrm>
            <a:off x="6886151" y="4158997"/>
            <a:ext cx="2331701" cy="461665"/>
          </a:xfrm>
          <a:prstGeom prst="rect">
            <a:avLst/>
          </a:prstGeom>
          <a:noFill/>
        </p:spPr>
        <p:txBody>
          <a:bodyPr wrap="squar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084035"/>
            <a:r>
              <a:rPr lang="en-US" sz="800" dirty="0">
                <a:solidFill>
                  <a:srgbClr val="FFFF00"/>
                </a:solidFill>
                <a:cs typeface="Arial" panose="020B0604020202020204" pitchFamily="34" charset="0"/>
              </a:rPr>
              <a:t>SIWA and its World Associations</a:t>
            </a:r>
          </a:p>
          <a:p>
            <a:pPr algn="ctr" defTabSz="2084035"/>
            <a:r>
              <a:rPr lang="en-US" sz="800" dirty="0">
                <a:solidFill>
                  <a:srgbClr val="FFFF00"/>
                </a:solidFill>
                <a:cs typeface="Arial" panose="020B0604020202020204" pitchFamily="34" charset="0"/>
              </a:rPr>
              <a:t> are registered in</a:t>
            </a:r>
          </a:p>
          <a:p>
            <a:pPr algn="ctr" defTabSz="2084035"/>
            <a:endParaRPr lang="es-ES" sz="800" dirty="0">
              <a:solidFill>
                <a:srgbClr val="FFFF00"/>
              </a:solidFill>
              <a:cs typeface="Arial" panose="020B0604020202020204" pitchFamily="34" charset="0"/>
            </a:endParaRPr>
          </a:p>
        </p:txBody>
      </p:sp>
      <p:pic>
        <p:nvPicPr>
          <p:cNvPr id="30" name="Imagen 29">
            <a:extLst>
              <a:ext uri="{FF2B5EF4-FFF2-40B4-BE49-F238E27FC236}">
                <a16:creationId xmlns:a16="http://schemas.microsoft.com/office/drawing/2014/main" id="{63F747D3-F541-1D2B-0091-02E565441831}"/>
              </a:ext>
            </a:extLst>
          </p:cNvPr>
          <p:cNvPicPr>
            <a:picLocks noChangeAspect="1"/>
          </p:cNvPicPr>
          <p:nvPr/>
        </p:nvPicPr>
        <p:blipFill>
          <a:blip r:embed="rId7"/>
          <a:stretch>
            <a:fillRect/>
          </a:stretch>
        </p:blipFill>
        <p:spPr>
          <a:xfrm>
            <a:off x="7062438" y="4543321"/>
            <a:ext cx="1048727" cy="259137"/>
          </a:xfrm>
          <a:prstGeom prst="rect">
            <a:avLst/>
          </a:prstGeom>
        </p:spPr>
      </p:pic>
      <p:pic>
        <p:nvPicPr>
          <p:cNvPr id="31" name="Imagen 30">
            <a:extLst>
              <a:ext uri="{FF2B5EF4-FFF2-40B4-BE49-F238E27FC236}">
                <a16:creationId xmlns:a16="http://schemas.microsoft.com/office/drawing/2014/main" id="{362037A7-E965-A477-FC63-CC3434EB27DF}"/>
              </a:ext>
            </a:extLst>
          </p:cNvPr>
          <p:cNvPicPr>
            <a:picLocks noChangeAspect="1"/>
          </p:cNvPicPr>
          <p:nvPr/>
        </p:nvPicPr>
        <p:blipFill>
          <a:blip r:embed="rId8"/>
          <a:stretch>
            <a:fillRect/>
          </a:stretch>
        </p:blipFill>
        <p:spPr>
          <a:xfrm>
            <a:off x="8111165" y="4543321"/>
            <a:ext cx="957309" cy="259137"/>
          </a:xfrm>
          <a:prstGeom prst="rect">
            <a:avLst/>
          </a:prstGeom>
        </p:spPr>
      </p:pic>
      <p:sp>
        <p:nvSpPr>
          <p:cNvPr id="6" name="PlaceHolder 1">
            <a:extLst>
              <a:ext uri="{FF2B5EF4-FFF2-40B4-BE49-F238E27FC236}">
                <a16:creationId xmlns:a16="http://schemas.microsoft.com/office/drawing/2014/main" id="{20A53F95-08AF-699D-CEC6-00D6DFEC0A7A}"/>
              </a:ext>
            </a:extLst>
          </p:cNvPr>
          <p:cNvSpPr txBox="1">
            <a:spLocks/>
          </p:cNvSpPr>
          <p:nvPr/>
        </p:nvSpPr>
        <p:spPr>
          <a:xfrm>
            <a:off x="2798794" y="1199950"/>
            <a:ext cx="4219200" cy="1961640"/>
          </a:xfrm>
          <a:prstGeom prst="rect">
            <a:avLst/>
          </a:prstGeom>
          <a:noFill/>
          <a:ln w="0">
            <a:noFill/>
          </a:ln>
        </p:spPr>
        <p:txBody>
          <a:bodyPr lIns="91440" tIns="91440" rIns="91440" bIns="91440" anchor="t">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buNone/>
              <a:tabLst>
                <a:tab pos="0" algn="l"/>
              </a:tabLst>
            </a:pPr>
            <a:r>
              <a:rPr lang="es-ES" sz="1800" b="1" dirty="0">
                <a:solidFill>
                  <a:srgbClr val="D3DC84">
                    <a:lumMod val="40000"/>
                    <a:lumOff val="60000"/>
                  </a:srgbClr>
                </a:solidFill>
              </a:rPr>
              <a:t>    ¿TIENES ALGUNA PREGUNTA? </a:t>
            </a:r>
            <a:endParaRPr lang="en-US" sz="1800" dirty="0">
              <a:solidFill>
                <a:srgbClr val="FFFFFF"/>
              </a:solidFill>
              <a:latin typeface="OpenSymbol"/>
            </a:endParaRPr>
          </a:p>
          <a:p>
            <a:pPr algn="just">
              <a:lnSpc>
                <a:spcPct val="150000"/>
              </a:lnSpc>
              <a:tabLst>
                <a:tab pos="0" algn="l"/>
              </a:tabLst>
            </a:pPr>
            <a:r>
              <a:rPr lang="en-US" sz="2200" b="1" dirty="0">
                <a:solidFill>
                  <a:srgbClr val="FFFFFF"/>
                </a:solidFill>
                <a:latin typeface="OpenSymbol"/>
                <a:hlinkClick r:id="rId9"/>
              </a:rPr>
              <a:t>siwacertifications@gmail.com</a:t>
            </a:r>
            <a:endParaRPr lang="en-US" sz="2200" b="1" dirty="0">
              <a:solidFill>
                <a:srgbClr val="FFFFFF"/>
              </a:solidFill>
              <a:latin typeface="OpenSymbol"/>
            </a:endParaRPr>
          </a:p>
          <a:p>
            <a:pPr algn="just">
              <a:lnSpc>
                <a:spcPct val="150000"/>
              </a:lnSpc>
              <a:tabLst>
                <a:tab pos="0" algn="l"/>
              </a:tabLst>
            </a:pPr>
            <a:r>
              <a:rPr lang="en-US" sz="2200" b="1" dirty="0">
                <a:latin typeface="OpenSymbol"/>
              </a:rPr>
              <a:t>WhatsApp +34 677 576 328</a:t>
            </a:r>
          </a:p>
          <a:p>
            <a:pPr algn="just">
              <a:lnSpc>
                <a:spcPct val="150000"/>
              </a:lnSpc>
              <a:tabLst>
                <a:tab pos="0" algn="l"/>
              </a:tabLst>
            </a:pPr>
            <a:r>
              <a:rPr lang="en-US" sz="2200" b="1" dirty="0">
                <a:solidFill>
                  <a:srgbClr val="FFFFFF"/>
                </a:solidFill>
                <a:latin typeface="OpenSymbol"/>
                <a:hlinkClick r:id="rId10"/>
              </a:rPr>
              <a:t>https://siwasurvival.com/</a:t>
            </a:r>
            <a:r>
              <a:rPr lang="en-US" sz="2200" b="1" dirty="0">
                <a:solidFill>
                  <a:srgbClr val="FFFFFF"/>
                </a:solidFill>
                <a:latin typeface="OpenSymbol"/>
              </a:rPr>
              <a:t> </a:t>
            </a:r>
          </a:p>
          <a:p>
            <a:pPr algn="just">
              <a:lnSpc>
                <a:spcPct val="150000"/>
              </a:lnSpc>
              <a:tabLst>
                <a:tab pos="0" algn="l"/>
              </a:tabLst>
            </a:pPr>
            <a:endParaRPr lang="en-US" sz="1200" dirty="0">
              <a:solidFill>
                <a:srgbClr val="FFFFFF"/>
              </a:solidFill>
              <a:latin typeface="OpenSymbol"/>
            </a:endParaRPr>
          </a:p>
        </p:txBody>
      </p:sp>
      <p:sp>
        <p:nvSpPr>
          <p:cNvPr id="11" name="CuadroTexto 10">
            <a:extLst>
              <a:ext uri="{FF2B5EF4-FFF2-40B4-BE49-F238E27FC236}">
                <a16:creationId xmlns:a16="http://schemas.microsoft.com/office/drawing/2014/main" id="{038786AD-2E3E-1441-9A12-53BB8FFAF44F}"/>
              </a:ext>
            </a:extLst>
          </p:cNvPr>
          <p:cNvSpPr txBox="1"/>
          <p:nvPr/>
        </p:nvSpPr>
        <p:spPr>
          <a:xfrm>
            <a:off x="166563" y="3106040"/>
            <a:ext cx="5109620" cy="276999"/>
          </a:xfrm>
          <a:prstGeom prst="rect">
            <a:avLst/>
          </a:prstGeom>
          <a:noFill/>
        </p:spPr>
        <p:txBody>
          <a:bodyPr wrap="square">
            <a:spAutoFit/>
          </a:bodyPr>
          <a:lstStyle/>
          <a:p>
            <a:r>
              <a:rPr lang="es-ES" sz="1200" b="1" dirty="0">
                <a:hlinkClick r:id="rId11"/>
              </a:rPr>
              <a:t>https://www.facebook.com/groups/survivalwithsiwa/</a:t>
            </a:r>
            <a:r>
              <a:rPr lang="es-ES" sz="1200" b="1" dirty="0"/>
              <a:t> </a:t>
            </a:r>
          </a:p>
        </p:txBody>
      </p:sp>
      <p:sp>
        <p:nvSpPr>
          <p:cNvPr id="13" name="CuadroTexto 12">
            <a:extLst>
              <a:ext uri="{FF2B5EF4-FFF2-40B4-BE49-F238E27FC236}">
                <a16:creationId xmlns:a16="http://schemas.microsoft.com/office/drawing/2014/main" id="{9996574E-460A-6C02-5248-852DBCAA7F94}"/>
              </a:ext>
            </a:extLst>
          </p:cNvPr>
          <p:cNvSpPr txBox="1"/>
          <p:nvPr/>
        </p:nvSpPr>
        <p:spPr>
          <a:xfrm>
            <a:off x="4417342" y="3113989"/>
            <a:ext cx="5109620" cy="276999"/>
          </a:xfrm>
          <a:prstGeom prst="rect">
            <a:avLst/>
          </a:prstGeom>
          <a:noFill/>
        </p:spPr>
        <p:txBody>
          <a:bodyPr wrap="square">
            <a:spAutoFit/>
          </a:bodyPr>
          <a:lstStyle/>
          <a:p>
            <a:r>
              <a:rPr lang="es-ES" sz="1200" b="1" dirty="0">
                <a:hlinkClick r:id="rId12"/>
              </a:rPr>
              <a:t>http://www.youtube.com/@siwasurvivalinstructorsworldas</a:t>
            </a:r>
            <a:r>
              <a:rPr lang="es-ES" sz="1200" b="1" dirty="0"/>
              <a:t> </a:t>
            </a:r>
          </a:p>
        </p:txBody>
      </p:sp>
      <p:pic>
        <p:nvPicPr>
          <p:cNvPr id="14" name="Elementos multimedia en línea 13" title="SIWA WORLDWIDE">
            <a:hlinkClick r:id="" action="ppaction://media"/>
            <a:extLst>
              <a:ext uri="{FF2B5EF4-FFF2-40B4-BE49-F238E27FC236}">
                <a16:creationId xmlns:a16="http://schemas.microsoft.com/office/drawing/2014/main" id="{7BB869A4-784C-CB8C-3367-0F150F60A468}"/>
              </a:ext>
            </a:extLst>
          </p:cNvPr>
          <p:cNvPicPr>
            <a:picLocks noRot="1" noChangeAspect="1"/>
          </p:cNvPicPr>
          <p:nvPr>
            <a:videoFile r:link="rId1"/>
          </p:nvPr>
        </p:nvPicPr>
        <p:blipFill>
          <a:blip r:embed="rId13"/>
          <a:stretch>
            <a:fillRect/>
          </a:stretch>
        </p:blipFill>
        <p:spPr>
          <a:xfrm>
            <a:off x="3176888" y="3604165"/>
            <a:ext cx="2491515" cy="1407586"/>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15" name="Imagen 14">
            <a:extLst>
              <a:ext uri="{FF2B5EF4-FFF2-40B4-BE49-F238E27FC236}">
                <a16:creationId xmlns:a16="http://schemas.microsoft.com/office/drawing/2014/main" id="{5ABF0B46-DC71-E1A5-1032-7299699AA5FA}"/>
              </a:ext>
            </a:extLst>
          </p:cNvPr>
          <p:cNvPicPr>
            <a:picLocks noChangeAspect="1"/>
          </p:cNvPicPr>
          <p:nvPr/>
        </p:nvPicPr>
        <p:blipFill>
          <a:blip r:embed="rId14"/>
          <a:stretch>
            <a:fillRect/>
          </a:stretch>
        </p:blipFill>
        <p:spPr>
          <a:xfrm>
            <a:off x="2721373" y="1246088"/>
            <a:ext cx="298730" cy="304826"/>
          </a:xfrm>
          <a:prstGeom prst="rect">
            <a:avLst/>
          </a:prstGeom>
        </p:spPr>
      </p:pic>
    </p:spTree>
    <p:extLst>
      <p:ext uri="{BB962C8B-B14F-4D97-AF65-F5344CB8AC3E}">
        <p14:creationId xmlns:p14="http://schemas.microsoft.com/office/powerpoint/2010/main" val="205003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4"/>
                </p:tgtEl>
              </p:cMediaNode>
            </p:video>
            <p:seq concurrent="1" nextAc="seek">
              <p:cTn id="8" restart="whenNotActive" fill="hold" evtFilter="cancelBubble" nodeType="interactiveSeq">
                <p:stCondLst>
                  <p:cond evt="onClick" delay="0">
                    <p:tgtEl>
                      <p:spTgt spid="1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4"/>
                                        </p:tgtEl>
                                      </p:cBhvr>
                                    </p:cmd>
                                  </p:childTnLst>
                                </p:cTn>
                              </p:par>
                            </p:childTnLst>
                          </p:cTn>
                        </p:par>
                      </p:childTnLst>
                    </p:cTn>
                  </p:par>
                </p:childTnLst>
              </p:cTn>
              <p:nextCondLst>
                <p:cond evt="onClick" delay="0">
                  <p:tgtEl>
                    <p:spTgt spid="14"/>
                  </p:tgtEl>
                </p:cond>
              </p:nextCondLst>
            </p:seq>
          </p:childTnLst>
        </p:cTn>
      </p:par>
    </p:tnLst>
  </p:timing>
</p:sld>
</file>

<file path=ppt/theme/theme1.xml><?xml version="1.0" encoding="utf-8"?>
<a:theme xmlns:a="http://schemas.openxmlformats.org/drawingml/2006/main" name="Vibrant Green Leaves by Slidesgo">
  <a:themeElements>
    <a:clrScheme name="Simple Light">
      <a:dk1>
        <a:srgbClr val="D3DC84"/>
      </a:dk1>
      <a:lt1>
        <a:srgbClr val="0E190B"/>
      </a:lt1>
      <a:dk2>
        <a:srgbClr val="D3DC84"/>
      </a:dk2>
      <a:lt2>
        <a:srgbClr val="0E190B"/>
      </a:lt2>
      <a:accent1>
        <a:srgbClr val="FFFFFF"/>
      </a:accent1>
      <a:accent2>
        <a:srgbClr val="FFFFFF"/>
      </a:accent2>
      <a:accent3>
        <a:srgbClr val="FFFFFF"/>
      </a:accent3>
      <a:accent4>
        <a:srgbClr val="FFFFFF"/>
      </a:accent4>
      <a:accent5>
        <a:srgbClr val="FFFFFF"/>
      </a:accent5>
      <a:accent6>
        <a:srgbClr val="FFFFFF"/>
      </a:accent6>
      <a:hlink>
        <a:srgbClr val="D3DC84"/>
      </a:hlink>
      <a:folHlink>
        <a:srgbClr val="0097A7"/>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2.xml><?xml version="1.0" encoding="utf-8"?>
<a:theme xmlns:a="http://schemas.openxmlformats.org/drawingml/2006/main" name="Slidesgo Final Pages">
  <a:themeElements>
    <a:clrScheme name="Simple Light">
      <a:dk1>
        <a:srgbClr val="FFFFFF"/>
      </a:dk1>
      <a:lt1>
        <a:srgbClr val="22244E"/>
      </a:lt1>
      <a:dk2>
        <a:srgbClr val="503259"/>
      </a:dk2>
      <a:lt2>
        <a:srgbClr val="765186"/>
      </a:lt2>
      <a:accent1>
        <a:srgbClr val="B07CC6"/>
      </a:accent1>
      <a:accent2>
        <a:srgbClr val="FAF6E7"/>
      </a:accent2>
      <a:accent3>
        <a:srgbClr val="E3DFD2"/>
      </a:accent3>
      <a:accent4>
        <a:srgbClr val="FFFFFF"/>
      </a:accent4>
      <a:accent5>
        <a:srgbClr val="FFFFFF"/>
      </a:accent5>
      <a:accent6>
        <a:srgbClr val="FFFFFF"/>
      </a:accent6>
      <a:hlink>
        <a:srgbClr val="765186"/>
      </a:hlink>
      <a:folHlink>
        <a:srgbClr val="0097A7"/>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2261</TotalTime>
  <Words>6391</Words>
  <Application>Microsoft Office PowerPoint</Application>
  <PresentationFormat>Presentación en pantalla (16:9)</PresentationFormat>
  <Paragraphs>1172</Paragraphs>
  <Slides>46</Slides>
  <Notes>33</Notes>
  <HiddenSlides>0</HiddenSlides>
  <MMClips>1</MMClips>
  <ScaleCrop>false</ScaleCrop>
  <HeadingPairs>
    <vt:vector size="6" baseType="variant">
      <vt:variant>
        <vt:lpstr>Fuentes usadas</vt:lpstr>
      </vt:variant>
      <vt:variant>
        <vt:i4>11</vt:i4>
      </vt:variant>
      <vt:variant>
        <vt:lpstr>Tema</vt:lpstr>
      </vt:variant>
      <vt:variant>
        <vt:i4>2</vt:i4>
      </vt:variant>
      <vt:variant>
        <vt:lpstr>Títulos de diapositiva</vt:lpstr>
      </vt:variant>
      <vt:variant>
        <vt:i4>46</vt:i4>
      </vt:variant>
    </vt:vector>
  </HeadingPairs>
  <TitlesOfParts>
    <vt:vector size="59" baseType="lpstr">
      <vt:lpstr>Aptos</vt:lpstr>
      <vt:lpstr>Arial</vt:lpstr>
      <vt:lpstr>Berlin Sans FB Demi</vt:lpstr>
      <vt:lpstr>Google Sans</vt:lpstr>
      <vt:lpstr>Microsoft Sans Serif</vt:lpstr>
      <vt:lpstr>OpenSymbol</vt:lpstr>
      <vt:lpstr>Savate Light</vt:lpstr>
      <vt:lpstr>Symbol</vt:lpstr>
      <vt:lpstr>Wingdings</vt:lpstr>
      <vt:lpstr>Work Sans</vt:lpstr>
      <vt:lpstr>Work Sans SemiBold</vt:lpstr>
      <vt:lpstr>Vibrant Green Leaves by Slidesgo</vt:lpstr>
      <vt:lpstr>Slidesgo Final Pages</vt:lpstr>
      <vt:lpstr>Guia practica para SIWA Start Course Director (SSCD)</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Microsoft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Jose Manuel Solana</cp:lastModifiedBy>
  <cp:revision>31</cp:revision>
  <dcterms:modified xsi:type="dcterms:W3CDTF">2026-02-04T17:30:22Z</dcterms:modified>
</cp:coreProperties>
</file>

<file path=docProps/core0.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2026-01-29T17:23:01Z</dcterms:created>
  <dc:creator>Unknown Creator</dc:creator>
  <dc:description/>
  <dc:language>en-US</dc:language>
  <cp:lastModifiedBy>Unknown Creator</cp:lastModifiedBy>
  <dcterms:modified xsi:type="dcterms:W3CDTF">2026-01-29T17:23:01Z</dcterms:modified>
  <cp:revision>0</cp:revision>
  <dc:subject/>
  <dc:title>Untitled Presentation</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lides">
    <vt:r8>12</vt:r8>
  </property>
</Properties>
</file>